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4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9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76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3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2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6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1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33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35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54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6B535-76A4-4AD0-880D-CDDC4D45B4F8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0260-29F5-4866-AD76-DEF053467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神経衰弱で世界を救う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48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神経衰弱で強くなろう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NPC</a:t>
            </a:r>
            <a:r>
              <a:rPr lang="ja-JP" altLang="en-US" dirty="0" smtClean="0"/>
              <a:t>に神経衰弱で勝つことで体力上限を増やすことができる</a:t>
            </a:r>
            <a:endParaRPr lang="en-US" altLang="ja-JP" dirty="0" smtClean="0"/>
          </a:p>
          <a:p>
            <a:r>
              <a:rPr kumimoji="1" lang="ja-JP" altLang="en-US" dirty="0" smtClean="0"/>
              <a:t>体力を増やしてボスに挑む</a:t>
            </a:r>
            <a:endParaRPr kumimoji="1" lang="en-US" altLang="ja-JP" dirty="0" smtClean="0"/>
          </a:p>
          <a:p>
            <a:r>
              <a:rPr lang="ja-JP" altLang="en-US" dirty="0" smtClean="0"/>
              <a:t>戦闘が神経</a:t>
            </a:r>
            <a:r>
              <a:rPr lang="ja-JP" altLang="en-US" dirty="0" smtClean="0"/>
              <a:t>衰弱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制作時間が余ればスキルなど追加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カードめくる回数を増やすなど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2886075"/>
            <a:ext cx="2433638" cy="24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65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神経衰弱で世界を救う</vt:lpstr>
      <vt:lpstr>神経衰弱で強くなろう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神経衰弱で世界を救う</dc:title>
  <dc:creator>fushimi</dc:creator>
  <cp:lastModifiedBy>fushimi</cp:lastModifiedBy>
  <cp:revision>4</cp:revision>
  <dcterms:created xsi:type="dcterms:W3CDTF">2022-10-31T00:56:08Z</dcterms:created>
  <dcterms:modified xsi:type="dcterms:W3CDTF">2022-11-02T05:36:23Z</dcterms:modified>
</cp:coreProperties>
</file>