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4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9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3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1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33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神経衰弱で世界を救う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4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神経衰弱で強くなろう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NPC</a:t>
            </a:r>
            <a:r>
              <a:rPr lang="ja-JP" altLang="en-US" smtClean="0"/>
              <a:t>に神経衰弱で勝つことで体力上限を増やすことができる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神経衰弱で世界を救う</vt:lpstr>
      <vt:lpstr>神経衰弱で強くなろう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神経衰弱で世界を救う</dc:title>
  <dc:creator>fushimi</dc:creator>
  <cp:lastModifiedBy>fushimi</cp:lastModifiedBy>
  <cp:revision>2</cp:revision>
  <dcterms:created xsi:type="dcterms:W3CDTF">2022-10-31T00:56:08Z</dcterms:created>
  <dcterms:modified xsi:type="dcterms:W3CDTF">2022-10-31T01:00:39Z</dcterms:modified>
</cp:coreProperties>
</file>