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3"/>
  </p:normalViewPr>
  <p:slideViewPr>
    <p:cSldViewPr snapToGrid="0" snapToObjects="1">
      <p:cViewPr>
        <p:scale>
          <a:sx n="150" d="100"/>
          <a:sy n="150" d="100"/>
        </p:scale>
        <p:origin x="-98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A318-49EA-D04D-A6F9-5CF4E1B7FB28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76EC-64E4-C945-82F7-8B23E5B6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6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A318-49EA-D04D-A6F9-5CF4E1B7FB28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76EC-64E4-C945-82F7-8B23E5B6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6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A318-49EA-D04D-A6F9-5CF4E1B7FB28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76EC-64E4-C945-82F7-8B23E5B6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A318-49EA-D04D-A6F9-5CF4E1B7FB28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76EC-64E4-C945-82F7-8B23E5B6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4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A318-49EA-D04D-A6F9-5CF4E1B7FB28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76EC-64E4-C945-82F7-8B23E5B6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6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A318-49EA-D04D-A6F9-5CF4E1B7FB28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76EC-64E4-C945-82F7-8B23E5B6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0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A318-49EA-D04D-A6F9-5CF4E1B7FB28}" type="datetimeFigureOut">
              <a:rPr lang="en-US" smtClean="0"/>
              <a:t>11/2/17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76EC-64E4-C945-82F7-8B23E5B6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7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A318-49EA-D04D-A6F9-5CF4E1B7FB28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76EC-64E4-C945-82F7-8B23E5B6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2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A318-49EA-D04D-A6F9-5CF4E1B7FB28}" type="datetimeFigureOut">
              <a:rPr lang="en-US" smtClean="0"/>
              <a:t>11/2/17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76EC-64E4-C945-82F7-8B23E5B6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5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A318-49EA-D04D-A6F9-5CF4E1B7FB28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76EC-64E4-C945-82F7-8B23E5B6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9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A318-49EA-D04D-A6F9-5CF4E1B7FB28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76EC-64E4-C945-82F7-8B23E5B6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4A318-49EA-D04D-A6F9-5CF4E1B7FB28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276EC-64E4-C945-82F7-8B23E5B6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7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Incident Work Management Dashboard Requirements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532" y="2303813"/>
            <a:ext cx="85621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Need </a:t>
            </a:r>
            <a:r>
              <a:rPr lang="en-US" dirty="0" smtClean="0"/>
              <a:t>List of Incidents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Need </a:t>
            </a:r>
            <a:r>
              <a:rPr lang="en-US" dirty="0" smtClean="0"/>
              <a:t>to be able to filter the list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Maybe </a:t>
            </a:r>
            <a:r>
              <a:rPr lang="en-US" dirty="0" smtClean="0"/>
              <a:t>a list of requests and change requests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Need </a:t>
            </a:r>
            <a:r>
              <a:rPr lang="en-US" dirty="0"/>
              <a:t>a</a:t>
            </a:r>
            <a:r>
              <a:rPr lang="en-US" dirty="0" smtClean="0"/>
              <a:t>bility to re-assign an incident, change the state, change the category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Need </a:t>
            </a:r>
            <a:r>
              <a:rPr lang="en-US" dirty="0"/>
              <a:t>a</a:t>
            </a:r>
            <a:r>
              <a:rPr lang="en-US" dirty="0" smtClean="0"/>
              <a:t>bility to comment on an incident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Need </a:t>
            </a:r>
            <a:r>
              <a:rPr lang="en-US" dirty="0" smtClean="0"/>
              <a:t>ability to Cancel / Resolve incident</a:t>
            </a:r>
          </a:p>
          <a:p>
            <a:pPr marL="285750" indent="-285750">
              <a:buFont typeface="Arial" charset="0"/>
              <a:buChar char="•"/>
            </a:pPr>
            <a:endParaRPr lang="en-US" b="1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53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Incident Work Management Dashboard Requirements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Incident Work Management Dashboard Requirements</dc:title>
  <dc:creator>Frank Schuster</dc:creator>
  <cp:lastModifiedBy>Frank Schuster</cp:lastModifiedBy>
  <cp:revision>2</cp:revision>
  <dcterms:created xsi:type="dcterms:W3CDTF">2017-11-02T15:36:15Z</dcterms:created>
  <dcterms:modified xsi:type="dcterms:W3CDTF">2017-11-02T15:45:56Z</dcterms:modified>
</cp:coreProperties>
</file>