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9" y="11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855DA-8F41-42A4-95D8-4E64D1A9DE19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58918-2EE5-4310-861C-A0E8A2238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56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58918-2EE5-4310-861C-A0E8A2238E6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88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7F7-2F80-4B38-A29F-ACECDEB46EC9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979C-E8C3-45BE-878C-16E6BDDF4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70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7F7-2F80-4B38-A29F-ACECDEB46EC9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979C-E8C3-45BE-878C-16E6BDDF4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4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7F7-2F80-4B38-A29F-ACECDEB46EC9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979C-E8C3-45BE-878C-16E6BDDF4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7F7-2F80-4B38-A29F-ACECDEB46EC9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979C-E8C3-45BE-878C-16E6BDDF4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63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7F7-2F80-4B38-A29F-ACECDEB46EC9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979C-E8C3-45BE-878C-16E6BDDF4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7F7-2F80-4B38-A29F-ACECDEB46EC9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979C-E8C3-45BE-878C-16E6BDDF4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80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7F7-2F80-4B38-A29F-ACECDEB46EC9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979C-E8C3-45BE-878C-16E6BDDF4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87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7F7-2F80-4B38-A29F-ACECDEB46EC9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979C-E8C3-45BE-878C-16E6BDDF4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81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7F7-2F80-4B38-A29F-ACECDEB46EC9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979C-E8C3-45BE-878C-16E6BDDF4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1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7F7-2F80-4B38-A29F-ACECDEB46EC9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979C-E8C3-45BE-878C-16E6BDDF4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13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7F7-2F80-4B38-A29F-ACECDEB46EC9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979C-E8C3-45BE-878C-16E6BDDF4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4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D37F7-2F80-4B38-A29F-ACECDEB46EC9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8979C-E8C3-45BE-878C-16E6BDDF4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24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Vector | Brown and white abstract background gradient te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92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58887" y="1155463"/>
            <a:ext cx="7474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SemiBold SemiConden" panose="020B0502040204020203" pitchFamily="34" charset="0"/>
              </a:rPr>
              <a:t>Augmented reality(AR)</a:t>
            </a:r>
          </a:p>
          <a:p>
            <a:pPr algn="ctr"/>
            <a:r>
              <a:rPr lang="en-US" sz="4800" dirty="0" smtClean="0">
                <a:latin typeface="Bahnschrift SemiBold SemiConden" panose="020B0502040204020203" pitchFamily="34" charset="0"/>
              </a:rPr>
              <a:t>History of development and nowadays use of it.</a:t>
            </a:r>
            <a:endParaRPr lang="ru-RU" sz="4800" dirty="0">
              <a:latin typeface="Bahnschrift SemiBold SemiConden" panose="020B0502040204020203" pitchFamily="34" charset="0"/>
            </a:endParaRPr>
          </a:p>
        </p:txBody>
      </p:sp>
      <p:pic>
        <p:nvPicPr>
          <p:cNvPr id="2054" name="Picture 6" descr="579 3D Augmented Reality Illustrations - Free in PNG, BLEND, GLTF -  IconSc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49" y="2961861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lue Orange Gradient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mart Glasses a Pilot's Dream Come True – Vuzi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" y="104654"/>
            <a:ext cx="5715000" cy="343852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ow Augmented Reality Can Make Aviation Safer and Bet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39" y="3316981"/>
            <a:ext cx="5715000" cy="343852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81139" y="1335325"/>
            <a:ext cx="387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-MILITARY AVIATION</a:t>
            </a:r>
            <a:endParaRPr lang="ru-RU" sz="36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8899" y="4877424"/>
            <a:ext cx="387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CIVIL AVIATION-</a:t>
            </a:r>
            <a:endParaRPr lang="ru-RU" sz="36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2478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layStation Vita AR Games Review Roundup | GodisaGeek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" y="3259511"/>
            <a:ext cx="4690209" cy="369316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ile:PlayStation logo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219" y="86830"/>
            <a:ext cx="1169573" cy="90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Oryginalne karty Ar Play do PS Vita Sony Playstation Vita karty  rozszerzonej rz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56" y="192169"/>
            <a:ext cx="4519914" cy="265061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S Vita - AR Suite Demonstra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748" y="3957138"/>
            <a:ext cx="4712208" cy="265061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 углом вверх 1"/>
          <p:cNvSpPr/>
          <p:nvPr/>
        </p:nvSpPr>
        <p:spPr>
          <a:xfrm rot="5400000" flipH="1">
            <a:off x="1567369" y="1771652"/>
            <a:ext cx="2584699" cy="1366099"/>
          </a:xfrm>
          <a:prstGeom prst="bentUpArrow">
            <a:avLst>
              <a:gd name="adj1" fmla="val 13152"/>
              <a:gd name="adj2" fmla="val 15521"/>
              <a:gd name="adj3" fmla="val 2926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Стрелка углом вверх 7"/>
          <p:cNvSpPr/>
          <p:nvPr/>
        </p:nvSpPr>
        <p:spPr>
          <a:xfrm rot="10800000" flipH="1">
            <a:off x="8371858" y="1226853"/>
            <a:ext cx="1348612" cy="2396238"/>
          </a:xfrm>
          <a:prstGeom prst="bentUpArrow">
            <a:avLst>
              <a:gd name="adj1" fmla="val 13152"/>
              <a:gd name="adj2" fmla="val 15521"/>
              <a:gd name="adj3" fmla="val 2926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338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eta Quest 3 Review - 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836" y="979929"/>
            <a:ext cx="5017164" cy="277921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eta Quest 3 review: Improves on the Quest 2 in every way - Review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56" y="979929"/>
            <a:ext cx="5279273" cy="555842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5356" y="133626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Bahnschrift SemiBold SemiConden" panose="020B0502040204020203" pitchFamily="34" charset="0"/>
              </a:rPr>
              <a:t>META QUEST 3</a:t>
            </a:r>
            <a:endParaRPr lang="ru-RU" sz="44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5128" name="Picture 8" descr="Meta Will Bring 'Augments' to Quest 3, Persistent Mini-apps for Your Ro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836" y="3759143"/>
            <a:ext cx="5017164" cy="277921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7450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0876" y="210488"/>
            <a:ext cx="4448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Bahnschrift SemiBold SemiConden" panose="020B0502040204020203" pitchFamily="34" charset="0"/>
              </a:rPr>
              <a:t>APPLE VISION PRO</a:t>
            </a:r>
            <a:endParaRPr lang="ru-RU" sz="44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6146" name="Picture 2" descr="Купить очки смешанной реальности Apple Vision Pro в России с доставкой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876" y="884216"/>
            <a:ext cx="4137202" cy="232612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ntroducing Apple Vision Pro: Apple's first spatial computer -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10" y="2912166"/>
            <a:ext cx="7014556" cy="381924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Why boring apps like Find My deserve to be on Apple Vision Pr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09" y="477078"/>
            <a:ext cx="3833387" cy="218929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Apple Vision Pro - App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92" y="477078"/>
            <a:ext cx="3041374" cy="217149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Apple Vision Pro - gogle do rzeczywistości rozszerzonej od Apple | Antywe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41" y="3286900"/>
            <a:ext cx="2636672" cy="337494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0762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AAF 1960-70s FLIGHT HELMET | Heritage Flightgear Display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8" y="1180146"/>
            <a:ext cx="3263039" cy="458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rough the Looking Glass: Ray-Ban's Meta Smart Glasses Shaping the Future  with Style | by The Neural Observer | Sep, 2023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22" y="2107661"/>
            <a:ext cx="4859045" cy="27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Штриховая стрелка вправо 1"/>
          <p:cNvSpPr/>
          <p:nvPr/>
        </p:nvSpPr>
        <p:spPr>
          <a:xfrm>
            <a:off x="4099345" y="2990763"/>
            <a:ext cx="2744389" cy="962487"/>
          </a:xfrm>
          <a:prstGeom prst="stripedRightArrow">
            <a:avLst>
              <a:gd name="adj1" fmla="val 55405"/>
              <a:gd name="adj2" fmla="val 93243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61716" y="514091"/>
            <a:ext cx="3527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hnschrift SemiBold SemiConden" panose="020B0502040204020203" pitchFamily="34" charset="0"/>
              </a:rPr>
              <a:t>1960-1970</a:t>
            </a:r>
            <a:endParaRPr lang="ru-RU" sz="3200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2123" y="1330960"/>
            <a:ext cx="3527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hnschrift SemiBold SemiConden" panose="020B0502040204020203" pitchFamily="34" charset="0"/>
              </a:rPr>
              <a:t>2022-2023</a:t>
            </a:r>
            <a:endParaRPr lang="ru-RU" sz="32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8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3D Urban Planning Program Integrates with VR | Th3rdEyeX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" y="146685"/>
            <a:ext cx="6504305" cy="317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mazon now lets you design a whole room of augmented-reality furniture -  C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695" y="3468344"/>
            <a:ext cx="6504305" cy="32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What I've learned after 100 days of 3D Scans with the iPhone 12 Pro LiDAR |  by Manu.Vision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40" y="0"/>
            <a:ext cx="5349241" cy="299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Multibeam Lidar for Mobile Mapping Systems | GIM Internation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07" y="3810001"/>
            <a:ext cx="4559697" cy="255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26</Words>
  <Application>Microsoft Office PowerPoint</Application>
  <PresentationFormat>Широкоэкранный</PresentationFormat>
  <Paragraphs>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Bahnschrift SemiBold SemiConden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Хоружев</dc:creator>
  <cp:lastModifiedBy>Егор Хоружев</cp:lastModifiedBy>
  <cp:revision>8</cp:revision>
  <dcterms:created xsi:type="dcterms:W3CDTF">2023-11-21T10:22:44Z</dcterms:created>
  <dcterms:modified xsi:type="dcterms:W3CDTF">2023-11-21T11:52:04Z</dcterms:modified>
</cp:coreProperties>
</file>