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0"/>
    <p:restoredTop sz="94627"/>
  </p:normalViewPr>
  <p:slideViewPr>
    <p:cSldViewPr snapToGrid="0" snapToObjects="1">
      <p:cViewPr varScale="1">
        <p:scale>
          <a:sx n="72" d="100"/>
          <a:sy n="72" d="100"/>
        </p:scale>
        <p:origin x="208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4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659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4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5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035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8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615" y="1801091"/>
            <a:ext cx="10835640" cy="2611522"/>
          </a:xfrm>
        </p:spPr>
        <p:txBody>
          <a:bodyPr/>
          <a:lstStyle/>
          <a:p>
            <a:r>
              <a:rPr lang="en-US" dirty="0" smtClean="0"/>
              <a:t>Where’s the Money at?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0433" y="4412613"/>
            <a:ext cx="7891272" cy="1069848"/>
          </a:xfrm>
        </p:spPr>
        <p:txBody>
          <a:bodyPr/>
          <a:lstStyle/>
          <a:p>
            <a:r>
              <a:rPr lang="en-US" dirty="0" smtClean="0"/>
              <a:t>A look at salary trends in Colorado and Texas based on degree subjects and levels.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086" y="6179127"/>
            <a:ext cx="687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Omar Trejo, Grace Ortiz, Kabrina Ramnath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68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5191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 smtClean="0"/>
              <a:t>Within the State borders of Texas and Colorado, in which subject should you attain a degree to fall within the highest average salary range?</a:t>
            </a:r>
            <a:endParaRPr lang="en-US" dirty="0"/>
          </a:p>
          <a:p>
            <a:pPr lvl="1"/>
            <a:r>
              <a:rPr lang="en-US" dirty="0" smtClean="0"/>
              <a:t>How does earnings for different subjects vary by educational level?</a:t>
            </a:r>
          </a:p>
          <a:p>
            <a:pPr lvl="2"/>
            <a:r>
              <a:rPr lang="en-US" dirty="0" smtClean="0"/>
              <a:t>Maximizing earning potential while considering personal initial educational costs</a:t>
            </a:r>
          </a:p>
          <a:p>
            <a:pPr lvl="1"/>
            <a:r>
              <a:rPr lang="en-US" dirty="0" smtClean="0"/>
              <a:t>Does your institution of choice play a role in earnings? To what extent?</a:t>
            </a:r>
          </a:p>
          <a:p>
            <a:pPr lvl="2"/>
            <a:r>
              <a:rPr lang="en-US" dirty="0" smtClean="0"/>
              <a:t>Choosing a typically lower paid program at a different institution to potentially earn a higher average salary</a:t>
            </a:r>
          </a:p>
          <a:p>
            <a:pPr lvl="1"/>
            <a:r>
              <a:rPr lang="en-US" dirty="0" smtClean="0"/>
              <a:t>How has salary trends per subject changed over time?</a:t>
            </a:r>
          </a:p>
          <a:p>
            <a:pPr lvl="2"/>
            <a:r>
              <a:rPr lang="en-US" dirty="0" smtClean="0"/>
              <a:t>Potential contributing factors </a:t>
            </a:r>
          </a:p>
        </p:txBody>
      </p:sp>
    </p:spTree>
    <p:extLst>
      <p:ext uri="{BB962C8B-B14F-4D97-AF65-F5344CB8AC3E}">
        <p14:creationId xmlns:p14="http://schemas.microsoft.com/office/powerpoint/2010/main" val="5964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36099"/>
            <a:ext cx="10178322" cy="3593591"/>
          </a:xfrm>
        </p:spPr>
        <p:txBody>
          <a:bodyPr/>
          <a:lstStyle/>
          <a:p>
            <a:r>
              <a:rPr lang="en-US" dirty="0" smtClean="0"/>
              <a:t>Using the US Census Bureau, we found data specifically looking at salary percentiles based on institution attended, degree program and year of graduation.</a:t>
            </a:r>
          </a:p>
          <a:p>
            <a:pPr lvl="1"/>
            <a:r>
              <a:rPr lang="en-US" dirty="0" smtClean="0"/>
              <a:t>For subject/earnings data that was not available for a certain institution, that row was removed. </a:t>
            </a:r>
          </a:p>
          <a:p>
            <a:pPr lvl="1"/>
            <a:r>
              <a:rPr lang="en-US" dirty="0" smtClean="0"/>
              <a:t>Sort data into degree type- remove certificate and associate level degrees</a:t>
            </a:r>
          </a:p>
          <a:p>
            <a:pPr lvl="2"/>
            <a:r>
              <a:rPr lang="en-US" dirty="0"/>
              <a:t>Final conclusions to be drawn off of data regarding Bachelor, Master and Doctorate </a:t>
            </a:r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Review data for salary percentiles based on locations </a:t>
            </a:r>
          </a:p>
          <a:p>
            <a:pPr lvl="2"/>
            <a:r>
              <a:rPr lang="en-US" dirty="0" smtClean="0"/>
              <a:t>Top 6 degree programs within Colorado, Texas and both states. </a:t>
            </a:r>
          </a:p>
          <a:p>
            <a:pPr lvl="2"/>
            <a:r>
              <a:rPr lang="en-US" dirty="0" smtClean="0"/>
              <a:t>Use the average earnings for all cohort classes included in the data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7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clean 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exploration: </a:t>
            </a:r>
          </a:p>
          <a:p>
            <a:pPr lvl="1"/>
            <a:r>
              <a:rPr lang="en-US" dirty="0" smtClean="0"/>
              <a:t>Using pandas to clean up data and place into data frames</a:t>
            </a:r>
          </a:p>
          <a:p>
            <a:pPr lvl="2"/>
            <a:r>
              <a:rPr lang="en-US" dirty="0" smtClean="0"/>
              <a:t>Removing null values </a:t>
            </a:r>
            <a:endParaRPr lang="en-US" dirty="0"/>
          </a:p>
          <a:p>
            <a:pPr lvl="2"/>
            <a:r>
              <a:rPr lang="en-US" dirty="0" smtClean="0"/>
              <a:t>Using the average of percentile earnings to simplify data </a:t>
            </a:r>
          </a:p>
          <a:p>
            <a:pPr lvl="2"/>
            <a:r>
              <a:rPr lang="en-US" dirty="0" smtClean="0"/>
              <a:t>Grouping by state</a:t>
            </a:r>
          </a:p>
          <a:p>
            <a:pPr lvl="2"/>
            <a:r>
              <a:rPr lang="en-US" dirty="0" smtClean="0"/>
              <a:t>Grouping by average </a:t>
            </a:r>
            <a:r>
              <a:rPr lang="en-US" dirty="0"/>
              <a:t>e</a:t>
            </a:r>
            <a:r>
              <a:rPr lang="en-US" dirty="0" smtClean="0"/>
              <a:t>arnings </a:t>
            </a:r>
          </a:p>
          <a:p>
            <a:pPr lvl="2"/>
            <a:r>
              <a:rPr lang="en-US" dirty="0" smtClean="0"/>
              <a:t>Grouping by years after graduation (1, 5, 10) </a:t>
            </a:r>
          </a:p>
          <a:p>
            <a:pPr lvl="2"/>
            <a:r>
              <a:rPr lang="en-US" dirty="0" smtClean="0"/>
              <a:t>Grouping by educational level </a:t>
            </a:r>
          </a:p>
        </p:txBody>
      </p:sp>
    </p:spTree>
    <p:extLst>
      <p:ext uri="{BB962C8B-B14F-4D97-AF65-F5344CB8AC3E}">
        <p14:creationId xmlns:p14="http://schemas.microsoft.com/office/powerpoint/2010/main" val="12470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41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7753</TotalTime>
  <Words>282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Impact</vt:lpstr>
      <vt:lpstr>Arial</vt:lpstr>
      <vt:lpstr>Badge</vt:lpstr>
      <vt:lpstr>Where’s the Money at? </vt:lpstr>
      <vt:lpstr>Summary</vt:lpstr>
      <vt:lpstr>The data</vt:lpstr>
      <vt:lpstr>Data analysis and clean up  </vt:lpstr>
      <vt:lpstr>Conclusion</vt:lpstr>
      <vt:lpstr>Implications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Where’s the money at? </dc:title>
  <dc:creator>Microsoft Office User</dc:creator>
  <cp:lastModifiedBy>Microsoft Office User</cp:lastModifiedBy>
  <cp:revision>10</cp:revision>
  <dcterms:created xsi:type="dcterms:W3CDTF">2019-01-18T00:42:16Z</dcterms:created>
  <dcterms:modified xsi:type="dcterms:W3CDTF">2019-01-23T23:40:44Z</dcterms:modified>
</cp:coreProperties>
</file>