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9144000" cy="4572000"/>
  <p:notesSz cx="9144000" cy="4572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viewProps" Target="viewProps.xml"/><Relationship Id="rId7" Type="http://schemas.openxmlformats.org/officeDocument/2006/relationships/customXml" Target="../customXml/item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5" Type="http://schemas.openxmlformats.org/officeDocument/2006/relationships/tableStyles" Target="tableStyles.xml"/><Relationship Id="rId4" Type="http://schemas.openxmlformats.org/officeDocument/2006/relationships/presProps" Target="pres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417320"/>
            <a:ext cx="77724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560320"/>
            <a:ext cx="64008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051560"/>
            <a:ext cx="397764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051560"/>
            <a:ext cx="397764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18286" y="150114"/>
            <a:ext cx="5312410" cy="3769360"/>
          </a:xfrm>
          <a:custGeom>
            <a:avLst/>
            <a:gdLst/>
            <a:ahLst/>
            <a:cxnLst/>
            <a:rect l="l" t="t" r="r" b="b"/>
            <a:pathLst>
              <a:path w="5312410" h="3769360">
                <a:moveTo>
                  <a:pt x="0" y="0"/>
                </a:moveTo>
                <a:lnTo>
                  <a:pt x="1593723" y="0"/>
                </a:lnTo>
                <a:lnTo>
                  <a:pt x="1593723" y="63881"/>
                </a:lnTo>
                <a:lnTo>
                  <a:pt x="1806194" y="63881"/>
                </a:lnTo>
                <a:lnTo>
                  <a:pt x="1806194" y="255524"/>
                </a:lnTo>
                <a:lnTo>
                  <a:pt x="1912365" y="255524"/>
                </a:lnTo>
                <a:lnTo>
                  <a:pt x="1912365" y="319405"/>
                </a:lnTo>
                <a:lnTo>
                  <a:pt x="2018664" y="319405"/>
                </a:lnTo>
                <a:lnTo>
                  <a:pt x="2018664" y="383286"/>
                </a:lnTo>
                <a:lnTo>
                  <a:pt x="2160270" y="383286"/>
                </a:lnTo>
                <a:lnTo>
                  <a:pt x="2160270" y="447166"/>
                </a:lnTo>
                <a:lnTo>
                  <a:pt x="2372741" y="447166"/>
                </a:lnTo>
                <a:lnTo>
                  <a:pt x="2372741" y="511048"/>
                </a:lnTo>
                <a:lnTo>
                  <a:pt x="2408174" y="511048"/>
                </a:lnTo>
                <a:lnTo>
                  <a:pt x="2408174" y="702690"/>
                </a:lnTo>
                <a:lnTo>
                  <a:pt x="2443607" y="702690"/>
                </a:lnTo>
                <a:lnTo>
                  <a:pt x="2443607" y="766572"/>
                </a:lnTo>
                <a:lnTo>
                  <a:pt x="2479040" y="766572"/>
                </a:lnTo>
                <a:lnTo>
                  <a:pt x="2479040" y="830452"/>
                </a:lnTo>
                <a:lnTo>
                  <a:pt x="2514473" y="830452"/>
                </a:lnTo>
                <a:lnTo>
                  <a:pt x="2514473" y="894334"/>
                </a:lnTo>
                <a:lnTo>
                  <a:pt x="2620645" y="894334"/>
                </a:lnTo>
                <a:lnTo>
                  <a:pt x="2620645" y="958341"/>
                </a:lnTo>
                <a:lnTo>
                  <a:pt x="2656078" y="958341"/>
                </a:lnTo>
                <a:lnTo>
                  <a:pt x="2656078" y="1086103"/>
                </a:lnTo>
                <a:lnTo>
                  <a:pt x="2726944" y="1086103"/>
                </a:lnTo>
                <a:lnTo>
                  <a:pt x="2726944" y="1213866"/>
                </a:lnTo>
                <a:lnTo>
                  <a:pt x="2762377" y="1213866"/>
                </a:lnTo>
                <a:lnTo>
                  <a:pt x="2762377" y="1277747"/>
                </a:lnTo>
                <a:lnTo>
                  <a:pt x="2833242" y="1277747"/>
                </a:lnTo>
                <a:lnTo>
                  <a:pt x="2833242" y="1341628"/>
                </a:lnTo>
                <a:lnTo>
                  <a:pt x="2903982" y="1341628"/>
                </a:lnTo>
                <a:lnTo>
                  <a:pt x="2903982" y="1597152"/>
                </a:lnTo>
                <a:lnTo>
                  <a:pt x="2974848" y="1597152"/>
                </a:lnTo>
                <a:lnTo>
                  <a:pt x="2974848" y="1724914"/>
                </a:lnTo>
                <a:lnTo>
                  <a:pt x="3010280" y="1724914"/>
                </a:lnTo>
                <a:lnTo>
                  <a:pt x="3010280" y="1852676"/>
                </a:lnTo>
                <a:lnTo>
                  <a:pt x="3081147" y="1852676"/>
                </a:lnTo>
                <a:lnTo>
                  <a:pt x="3081147" y="2044319"/>
                </a:lnTo>
                <a:lnTo>
                  <a:pt x="3293617" y="2044319"/>
                </a:lnTo>
                <a:lnTo>
                  <a:pt x="3293617" y="2108200"/>
                </a:lnTo>
                <a:lnTo>
                  <a:pt x="3329051" y="2108200"/>
                </a:lnTo>
                <a:lnTo>
                  <a:pt x="3329051" y="2299970"/>
                </a:lnTo>
                <a:lnTo>
                  <a:pt x="3364357" y="2299970"/>
                </a:lnTo>
                <a:lnTo>
                  <a:pt x="3364357" y="2363851"/>
                </a:lnTo>
                <a:lnTo>
                  <a:pt x="3506089" y="2363851"/>
                </a:lnTo>
                <a:lnTo>
                  <a:pt x="3506089" y="2491613"/>
                </a:lnTo>
                <a:lnTo>
                  <a:pt x="3647693" y="2491613"/>
                </a:lnTo>
                <a:lnTo>
                  <a:pt x="3647693" y="2555494"/>
                </a:lnTo>
                <a:lnTo>
                  <a:pt x="3683127" y="2555494"/>
                </a:lnTo>
                <a:lnTo>
                  <a:pt x="3683127" y="2619375"/>
                </a:lnTo>
                <a:lnTo>
                  <a:pt x="3718560" y="2619375"/>
                </a:lnTo>
                <a:lnTo>
                  <a:pt x="3718560" y="2747137"/>
                </a:lnTo>
                <a:lnTo>
                  <a:pt x="3789426" y="2747137"/>
                </a:lnTo>
                <a:lnTo>
                  <a:pt x="3789426" y="3002661"/>
                </a:lnTo>
                <a:lnTo>
                  <a:pt x="3824732" y="3002661"/>
                </a:lnTo>
                <a:lnTo>
                  <a:pt x="3824732" y="3066542"/>
                </a:lnTo>
                <a:lnTo>
                  <a:pt x="3895598" y="3066542"/>
                </a:lnTo>
                <a:lnTo>
                  <a:pt x="3895598" y="3194304"/>
                </a:lnTo>
                <a:lnTo>
                  <a:pt x="4001897" y="3194304"/>
                </a:lnTo>
                <a:lnTo>
                  <a:pt x="4001897" y="3322066"/>
                </a:lnTo>
                <a:lnTo>
                  <a:pt x="4037329" y="3322066"/>
                </a:lnTo>
                <a:lnTo>
                  <a:pt x="4037329" y="3385947"/>
                </a:lnTo>
                <a:lnTo>
                  <a:pt x="4072636" y="3385947"/>
                </a:lnTo>
                <a:lnTo>
                  <a:pt x="4072636" y="3449828"/>
                </a:lnTo>
                <a:lnTo>
                  <a:pt x="4391406" y="3449828"/>
                </a:lnTo>
                <a:lnTo>
                  <a:pt x="4391406" y="3513836"/>
                </a:lnTo>
                <a:lnTo>
                  <a:pt x="4533138" y="3513836"/>
                </a:lnTo>
                <a:lnTo>
                  <a:pt x="4533138" y="3577717"/>
                </a:lnTo>
                <a:lnTo>
                  <a:pt x="4603877" y="3577717"/>
                </a:lnTo>
                <a:lnTo>
                  <a:pt x="4603877" y="3641598"/>
                </a:lnTo>
                <a:lnTo>
                  <a:pt x="4887214" y="3641598"/>
                </a:lnTo>
                <a:lnTo>
                  <a:pt x="4887214" y="3705479"/>
                </a:lnTo>
                <a:lnTo>
                  <a:pt x="5064252" y="3705479"/>
                </a:lnTo>
                <a:lnTo>
                  <a:pt x="5064252" y="3769360"/>
                </a:lnTo>
                <a:lnTo>
                  <a:pt x="5312156" y="3769360"/>
                </a:lnTo>
              </a:path>
            </a:pathLst>
          </a:custGeom>
          <a:ln w="40640">
            <a:solidFill>
              <a:srgbClr val="9632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18286" y="150114"/>
            <a:ext cx="5312410" cy="3921125"/>
          </a:xfrm>
          <a:custGeom>
            <a:avLst/>
            <a:gdLst/>
            <a:ahLst/>
            <a:cxnLst/>
            <a:rect l="l" t="t" r="r" b="b"/>
            <a:pathLst>
              <a:path w="5312410" h="3921125">
                <a:moveTo>
                  <a:pt x="0" y="0"/>
                </a:moveTo>
                <a:lnTo>
                  <a:pt x="991616" y="0"/>
                </a:lnTo>
                <a:lnTo>
                  <a:pt x="991616" y="34671"/>
                </a:lnTo>
                <a:lnTo>
                  <a:pt x="1027049" y="34671"/>
                </a:lnTo>
                <a:lnTo>
                  <a:pt x="1027049" y="138811"/>
                </a:lnTo>
                <a:lnTo>
                  <a:pt x="1593723" y="138811"/>
                </a:lnTo>
                <a:lnTo>
                  <a:pt x="1593723" y="173482"/>
                </a:lnTo>
                <a:lnTo>
                  <a:pt x="1699895" y="173482"/>
                </a:lnTo>
                <a:lnTo>
                  <a:pt x="1699895" y="208152"/>
                </a:lnTo>
                <a:lnTo>
                  <a:pt x="1770761" y="208152"/>
                </a:lnTo>
                <a:lnTo>
                  <a:pt x="1770761" y="242824"/>
                </a:lnTo>
                <a:lnTo>
                  <a:pt x="1806194" y="242824"/>
                </a:lnTo>
                <a:lnTo>
                  <a:pt x="1806194" y="346963"/>
                </a:lnTo>
                <a:lnTo>
                  <a:pt x="1877060" y="346963"/>
                </a:lnTo>
                <a:lnTo>
                  <a:pt x="1877060" y="381635"/>
                </a:lnTo>
                <a:lnTo>
                  <a:pt x="2124837" y="381635"/>
                </a:lnTo>
                <a:lnTo>
                  <a:pt x="2124837" y="450976"/>
                </a:lnTo>
                <a:lnTo>
                  <a:pt x="2160270" y="450976"/>
                </a:lnTo>
                <a:lnTo>
                  <a:pt x="2160270" y="485775"/>
                </a:lnTo>
                <a:lnTo>
                  <a:pt x="2195703" y="485775"/>
                </a:lnTo>
                <a:lnTo>
                  <a:pt x="2195703" y="555116"/>
                </a:lnTo>
                <a:lnTo>
                  <a:pt x="2231136" y="555116"/>
                </a:lnTo>
                <a:lnTo>
                  <a:pt x="2231136" y="624586"/>
                </a:lnTo>
                <a:lnTo>
                  <a:pt x="2266569" y="624586"/>
                </a:lnTo>
                <a:lnTo>
                  <a:pt x="2266569" y="659257"/>
                </a:lnTo>
                <a:lnTo>
                  <a:pt x="2302002" y="659257"/>
                </a:lnTo>
                <a:lnTo>
                  <a:pt x="2302002" y="798068"/>
                </a:lnTo>
                <a:lnTo>
                  <a:pt x="2337435" y="798068"/>
                </a:lnTo>
                <a:lnTo>
                  <a:pt x="2337435" y="832738"/>
                </a:lnTo>
                <a:lnTo>
                  <a:pt x="2372741" y="832738"/>
                </a:lnTo>
                <a:lnTo>
                  <a:pt x="2372741" y="971550"/>
                </a:lnTo>
                <a:lnTo>
                  <a:pt x="2408174" y="971550"/>
                </a:lnTo>
                <a:lnTo>
                  <a:pt x="2408174" y="1006221"/>
                </a:lnTo>
                <a:lnTo>
                  <a:pt x="2443607" y="1006221"/>
                </a:lnTo>
                <a:lnTo>
                  <a:pt x="2443607" y="1075563"/>
                </a:lnTo>
                <a:lnTo>
                  <a:pt x="2479040" y="1075563"/>
                </a:lnTo>
                <a:lnTo>
                  <a:pt x="2479040" y="1145032"/>
                </a:lnTo>
                <a:lnTo>
                  <a:pt x="2549906" y="1145032"/>
                </a:lnTo>
                <a:lnTo>
                  <a:pt x="2549906" y="1179703"/>
                </a:lnTo>
                <a:lnTo>
                  <a:pt x="2585339" y="1179703"/>
                </a:lnTo>
                <a:lnTo>
                  <a:pt x="2585339" y="1318514"/>
                </a:lnTo>
                <a:lnTo>
                  <a:pt x="2620645" y="1318514"/>
                </a:lnTo>
                <a:lnTo>
                  <a:pt x="2620645" y="1422527"/>
                </a:lnTo>
                <a:lnTo>
                  <a:pt x="2691511" y="1422527"/>
                </a:lnTo>
                <a:lnTo>
                  <a:pt x="2691511" y="1596009"/>
                </a:lnTo>
                <a:lnTo>
                  <a:pt x="2726944" y="1596009"/>
                </a:lnTo>
                <a:lnTo>
                  <a:pt x="2726944" y="1665478"/>
                </a:lnTo>
                <a:lnTo>
                  <a:pt x="2797810" y="1665478"/>
                </a:lnTo>
                <a:lnTo>
                  <a:pt x="2797810" y="1769491"/>
                </a:lnTo>
                <a:lnTo>
                  <a:pt x="2833242" y="1769491"/>
                </a:lnTo>
                <a:lnTo>
                  <a:pt x="2833242" y="1804289"/>
                </a:lnTo>
                <a:lnTo>
                  <a:pt x="2868549" y="1804289"/>
                </a:lnTo>
                <a:lnTo>
                  <a:pt x="2868549" y="2185924"/>
                </a:lnTo>
                <a:lnTo>
                  <a:pt x="2903982" y="2185924"/>
                </a:lnTo>
                <a:lnTo>
                  <a:pt x="2903982" y="2255266"/>
                </a:lnTo>
                <a:lnTo>
                  <a:pt x="2974848" y="2255266"/>
                </a:lnTo>
                <a:lnTo>
                  <a:pt x="2974848" y="2290064"/>
                </a:lnTo>
                <a:lnTo>
                  <a:pt x="3010280" y="2290064"/>
                </a:lnTo>
                <a:lnTo>
                  <a:pt x="3010280" y="2359406"/>
                </a:lnTo>
                <a:lnTo>
                  <a:pt x="3045714" y="2359406"/>
                </a:lnTo>
                <a:lnTo>
                  <a:pt x="3045714" y="2463546"/>
                </a:lnTo>
                <a:lnTo>
                  <a:pt x="3116453" y="2463546"/>
                </a:lnTo>
                <a:lnTo>
                  <a:pt x="3116453" y="2498217"/>
                </a:lnTo>
                <a:lnTo>
                  <a:pt x="3151886" y="2498217"/>
                </a:lnTo>
                <a:lnTo>
                  <a:pt x="3151886" y="2567559"/>
                </a:lnTo>
                <a:lnTo>
                  <a:pt x="3187318" y="2567559"/>
                </a:lnTo>
                <a:lnTo>
                  <a:pt x="3187318" y="2741041"/>
                </a:lnTo>
                <a:lnTo>
                  <a:pt x="3222752" y="2741041"/>
                </a:lnTo>
                <a:lnTo>
                  <a:pt x="3222752" y="2810510"/>
                </a:lnTo>
                <a:lnTo>
                  <a:pt x="3258185" y="2810510"/>
                </a:lnTo>
                <a:lnTo>
                  <a:pt x="3258185" y="2879852"/>
                </a:lnTo>
                <a:lnTo>
                  <a:pt x="3329051" y="2879852"/>
                </a:lnTo>
                <a:lnTo>
                  <a:pt x="3329051" y="2914523"/>
                </a:lnTo>
                <a:lnTo>
                  <a:pt x="3364357" y="2914523"/>
                </a:lnTo>
                <a:lnTo>
                  <a:pt x="3364357" y="2949194"/>
                </a:lnTo>
                <a:lnTo>
                  <a:pt x="3435223" y="2949194"/>
                </a:lnTo>
                <a:lnTo>
                  <a:pt x="3435223" y="2983992"/>
                </a:lnTo>
                <a:lnTo>
                  <a:pt x="3470655" y="2983992"/>
                </a:lnTo>
                <a:lnTo>
                  <a:pt x="3470655" y="3053334"/>
                </a:lnTo>
                <a:lnTo>
                  <a:pt x="3506089" y="3053334"/>
                </a:lnTo>
                <a:lnTo>
                  <a:pt x="3506089" y="3122803"/>
                </a:lnTo>
                <a:lnTo>
                  <a:pt x="3576828" y="3122803"/>
                </a:lnTo>
                <a:lnTo>
                  <a:pt x="3576828" y="3157474"/>
                </a:lnTo>
                <a:lnTo>
                  <a:pt x="3612261" y="3157474"/>
                </a:lnTo>
                <a:lnTo>
                  <a:pt x="3612261" y="3192145"/>
                </a:lnTo>
                <a:lnTo>
                  <a:pt x="3718560" y="3192145"/>
                </a:lnTo>
                <a:lnTo>
                  <a:pt x="3718560" y="3226816"/>
                </a:lnTo>
                <a:lnTo>
                  <a:pt x="3753992" y="3226816"/>
                </a:lnTo>
                <a:lnTo>
                  <a:pt x="3753992" y="3296285"/>
                </a:lnTo>
                <a:lnTo>
                  <a:pt x="3824732" y="3296285"/>
                </a:lnTo>
                <a:lnTo>
                  <a:pt x="3824732" y="3434969"/>
                </a:lnTo>
                <a:lnTo>
                  <a:pt x="3931030" y="3434969"/>
                </a:lnTo>
                <a:lnTo>
                  <a:pt x="3931030" y="3469767"/>
                </a:lnTo>
                <a:lnTo>
                  <a:pt x="3966464" y="3469767"/>
                </a:lnTo>
                <a:lnTo>
                  <a:pt x="3966464" y="3539109"/>
                </a:lnTo>
                <a:lnTo>
                  <a:pt x="4108068" y="3539109"/>
                </a:lnTo>
                <a:lnTo>
                  <a:pt x="4108068" y="3608451"/>
                </a:lnTo>
                <a:lnTo>
                  <a:pt x="4320540" y="3608451"/>
                </a:lnTo>
                <a:lnTo>
                  <a:pt x="4320540" y="3643249"/>
                </a:lnTo>
                <a:lnTo>
                  <a:pt x="4426839" y="3643249"/>
                </a:lnTo>
                <a:lnTo>
                  <a:pt x="4426839" y="3677920"/>
                </a:lnTo>
                <a:lnTo>
                  <a:pt x="4497705" y="3677920"/>
                </a:lnTo>
                <a:lnTo>
                  <a:pt x="4497705" y="3712591"/>
                </a:lnTo>
                <a:lnTo>
                  <a:pt x="4710176" y="3712591"/>
                </a:lnTo>
                <a:lnTo>
                  <a:pt x="4710176" y="3747262"/>
                </a:lnTo>
                <a:lnTo>
                  <a:pt x="4851781" y="3747262"/>
                </a:lnTo>
                <a:lnTo>
                  <a:pt x="4851781" y="3816731"/>
                </a:lnTo>
                <a:lnTo>
                  <a:pt x="4922647" y="3816731"/>
                </a:lnTo>
                <a:lnTo>
                  <a:pt x="4922647" y="3851402"/>
                </a:lnTo>
                <a:lnTo>
                  <a:pt x="4993513" y="3851402"/>
                </a:lnTo>
                <a:lnTo>
                  <a:pt x="4993513" y="3886073"/>
                </a:lnTo>
                <a:lnTo>
                  <a:pt x="5028819" y="3886073"/>
                </a:lnTo>
                <a:lnTo>
                  <a:pt x="5028819" y="3920744"/>
                </a:lnTo>
                <a:lnTo>
                  <a:pt x="5312156" y="3920744"/>
                </a:lnTo>
              </a:path>
            </a:pathLst>
          </a:custGeom>
          <a:ln w="40640">
            <a:solidFill>
              <a:srgbClr val="357E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518286" y="150114"/>
            <a:ext cx="5312410" cy="1149985"/>
          </a:xfrm>
          <a:custGeom>
            <a:avLst/>
            <a:gdLst/>
            <a:ahLst/>
            <a:cxnLst/>
            <a:rect l="l" t="t" r="r" b="b"/>
            <a:pathLst>
              <a:path w="5312410" h="1149985">
                <a:moveTo>
                  <a:pt x="0" y="0"/>
                </a:moveTo>
                <a:lnTo>
                  <a:pt x="1770761" y="0"/>
                </a:lnTo>
                <a:lnTo>
                  <a:pt x="1770761" y="143763"/>
                </a:lnTo>
                <a:lnTo>
                  <a:pt x="1806194" y="143763"/>
                </a:lnTo>
                <a:lnTo>
                  <a:pt x="1806194" y="287527"/>
                </a:lnTo>
                <a:lnTo>
                  <a:pt x="1841627" y="287527"/>
                </a:lnTo>
                <a:lnTo>
                  <a:pt x="1841627" y="574928"/>
                </a:lnTo>
                <a:lnTo>
                  <a:pt x="1877060" y="574928"/>
                </a:lnTo>
                <a:lnTo>
                  <a:pt x="1877060" y="718693"/>
                </a:lnTo>
                <a:lnTo>
                  <a:pt x="1912365" y="718693"/>
                </a:lnTo>
                <a:lnTo>
                  <a:pt x="1912365" y="862457"/>
                </a:lnTo>
                <a:lnTo>
                  <a:pt x="4249801" y="862457"/>
                </a:lnTo>
                <a:lnTo>
                  <a:pt x="4249801" y="1149985"/>
                </a:lnTo>
                <a:lnTo>
                  <a:pt x="5312156" y="1149985"/>
                </a:lnTo>
              </a:path>
            </a:pathLst>
          </a:custGeom>
          <a:ln w="40640">
            <a:solidFill>
              <a:srgbClr val="5CB8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518286" y="150114"/>
            <a:ext cx="5312410" cy="473709"/>
          </a:xfrm>
          <a:custGeom>
            <a:avLst/>
            <a:gdLst/>
            <a:ahLst/>
            <a:cxnLst/>
            <a:rect l="l" t="t" r="r" b="b"/>
            <a:pathLst>
              <a:path w="5312410" h="473709">
                <a:moveTo>
                  <a:pt x="0" y="0"/>
                </a:moveTo>
                <a:lnTo>
                  <a:pt x="1912365" y="0"/>
                </a:lnTo>
                <a:lnTo>
                  <a:pt x="1912365" y="473456"/>
                </a:lnTo>
                <a:lnTo>
                  <a:pt x="5312155" y="473456"/>
                </a:lnTo>
              </a:path>
            </a:pathLst>
          </a:custGeom>
          <a:ln w="40640">
            <a:solidFill>
              <a:srgbClr val="EEA2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518286" y="150114"/>
            <a:ext cx="5312410" cy="488315"/>
          </a:xfrm>
          <a:custGeom>
            <a:avLst/>
            <a:gdLst/>
            <a:ahLst/>
            <a:cxnLst/>
            <a:rect l="l" t="t" r="r" b="b"/>
            <a:pathLst>
              <a:path w="5312410" h="488315">
                <a:moveTo>
                  <a:pt x="0" y="0"/>
                </a:moveTo>
                <a:lnTo>
                  <a:pt x="991616" y="0"/>
                </a:lnTo>
                <a:lnTo>
                  <a:pt x="991616" y="121920"/>
                </a:lnTo>
                <a:lnTo>
                  <a:pt x="1877060" y="121920"/>
                </a:lnTo>
                <a:lnTo>
                  <a:pt x="1877060" y="243966"/>
                </a:lnTo>
                <a:lnTo>
                  <a:pt x="2974848" y="243966"/>
                </a:lnTo>
                <a:lnTo>
                  <a:pt x="2974848" y="365887"/>
                </a:lnTo>
                <a:lnTo>
                  <a:pt x="4143502" y="365887"/>
                </a:lnTo>
                <a:lnTo>
                  <a:pt x="4143502" y="487807"/>
                </a:lnTo>
                <a:lnTo>
                  <a:pt x="5312156" y="487807"/>
                </a:lnTo>
              </a:path>
            </a:pathLst>
          </a:custGeom>
          <a:ln w="40640">
            <a:solidFill>
              <a:srgbClr val="D43F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518286" y="150114"/>
            <a:ext cx="5312410" cy="473709"/>
          </a:xfrm>
          <a:custGeom>
            <a:avLst/>
            <a:gdLst/>
            <a:ahLst/>
            <a:cxnLst/>
            <a:rect l="l" t="t" r="r" b="b"/>
            <a:pathLst>
              <a:path w="5312410" h="473709">
                <a:moveTo>
                  <a:pt x="0" y="0"/>
                </a:moveTo>
                <a:lnTo>
                  <a:pt x="920750" y="0"/>
                </a:lnTo>
                <a:lnTo>
                  <a:pt x="920750" y="118363"/>
                </a:lnTo>
                <a:lnTo>
                  <a:pt x="2479040" y="118363"/>
                </a:lnTo>
                <a:lnTo>
                  <a:pt x="2479040" y="236727"/>
                </a:lnTo>
                <a:lnTo>
                  <a:pt x="2549906" y="236727"/>
                </a:lnTo>
                <a:lnTo>
                  <a:pt x="2549906" y="355091"/>
                </a:lnTo>
                <a:lnTo>
                  <a:pt x="2656078" y="355091"/>
                </a:lnTo>
                <a:lnTo>
                  <a:pt x="2656078" y="473456"/>
                </a:lnTo>
                <a:lnTo>
                  <a:pt x="5312156" y="473456"/>
                </a:lnTo>
              </a:path>
            </a:pathLst>
          </a:custGeom>
          <a:ln w="40640">
            <a:solidFill>
              <a:srgbClr val="46B8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483488" y="69596"/>
            <a:ext cx="5347335" cy="4140200"/>
          </a:xfrm>
          <a:custGeom>
            <a:avLst/>
            <a:gdLst/>
            <a:ahLst/>
            <a:cxnLst/>
            <a:rect l="l" t="t" r="r" b="b"/>
            <a:pathLst>
              <a:path w="5347335" h="4140200">
                <a:moveTo>
                  <a:pt x="34798" y="4105402"/>
                </a:moveTo>
                <a:lnTo>
                  <a:pt x="34798" y="0"/>
                </a:lnTo>
              </a:path>
              <a:path w="5347335" h="4140200">
                <a:moveTo>
                  <a:pt x="0" y="4105402"/>
                </a:moveTo>
                <a:lnTo>
                  <a:pt x="34798" y="4105402"/>
                </a:lnTo>
              </a:path>
              <a:path w="5347335" h="4140200">
                <a:moveTo>
                  <a:pt x="0" y="3099180"/>
                </a:moveTo>
                <a:lnTo>
                  <a:pt x="34798" y="3099180"/>
                </a:lnTo>
              </a:path>
              <a:path w="5347335" h="4140200">
                <a:moveTo>
                  <a:pt x="0" y="2092959"/>
                </a:moveTo>
                <a:lnTo>
                  <a:pt x="34798" y="2092959"/>
                </a:lnTo>
              </a:path>
              <a:path w="5347335" h="4140200">
                <a:moveTo>
                  <a:pt x="0" y="1086739"/>
                </a:moveTo>
                <a:lnTo>
                  <a:pt x="34798" y="1086739"/>
                </a:lnTo>
              </a:path>
              <a:path w="5347335" h="4140200">
                <a:moveTo>
                  <a:pt x="0" y="80517"/>
                </a:moveTo>
                <a:lnTo>
                  <a:pt x="34798" y="80517"/>
                </a:lnTo>
              </a:path>
              <a:path w="5347335" h="4140200">
                <a:moveTo>
                  <a:pt x="34798" y="4105402"/>
                </a:moveTo>
                <a:lnTo>
                  <a:pt x="5346954" y="4105402"/>
                </a:lnTo>
              </a:path>
              <a:path w="5347335" h="4140200">
                <a:moveTo>
                  <a:pt x="34798" y="4140200"/>
                </a:moveTo>
                <a:lnTo>
                  <a:pt x="34798" y="4105402"/>
                </a:lnTo>
              </a:path>
              <a:path w="5347335" h="4140200">
                <a:moveTo>
                  <a:pt x="920242" y="4140200"/>
                </a:moveTo>
                <a:lnTo>
                  <a:pt x="920242" y="4105402"/>
                </a:lnTo>
              </a:path>
              <a:path w="5347335" h="4140200">
                <a:moveTo>
                  <a:pt x="1805559" y="4140200"/>
                </a:moveTo>
                <a:lnTo>
                  <a:pt x="1805559" y="4105402"/>
                </a:lnTo>
              </a:path>
              <a:path w="5347335" h="4140200">
                <a:moveTo>
                  <a:pt x="2690876" y="4140200"/>
                </a:moveTo>
                <a:lnTo>
                  <a:pt x="2690876" y="4105402"/>
                </a:lnTo>
              </a:path>
              <a:path w="5347335" h="4140200">
                <a:moveTo>
                  <a:pt x="3576320" y="4140200"/>
                </a:moveTo>
                <a:lnTo>
                  <a:pt x="3576320" y="4105402"/>
                </a:lnTo>
              </a:path>
              <a:path w="5347335" h="4140200">
                <a:moveTo>
                  <a:pt x="4461637" y="4140200"/>
                </a:moveTo>
                <a:lnTo>
                  <a:pt x="4461637" y="4105402"/>
                </a:lnTo>
              </a:path>
              <a:path w="5347335" h="4140200">
                <a:moveTo>
                  <a:pt x="5346954" y="4140200"/>
                </a:moveTo>
                <a:lnTo>
                  <a:pt x="5346954" y="4105402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73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051560"/>
            <a:ext cx="82296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251960"/>
            <a:ext cx="292608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251960"/>
            <a:ext cx="210312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251960"/>
            <a:ext cx="210312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0599" y="4089019"/>
            <a:ext cx="2482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4D4D4D"/>
                </a:solidFill>
                <a:latin typeface="Arial"/>
                <a:cs typeface="Arial"/>
              </a:rPr>
              <a:t>0.00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20599" y="3082797"/>
            <a:ext cx="2482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4D4D4D"/>
                </a:solidFill>
                <a:latin typeface="Arial"/>
                <a:cs typeface="Arial"/>
              </a:rPr>
              <a:t>0.25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20599" y="2076576"/>
            <a:ext cx="2482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4D4D4D"/>
                </a:solidFill>
                <a:latin typeface="Arial"/>
                <a:cs typeface="Arial"/>
              </a:rPr>
              <a:t>0.50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0599" y="1070355"/>
            <a:ext cx="2482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4D4D4D"/>
                </a:solidFill>
                <a:latin typeface="Arial"/>
                <a:cs typeface="Arial"/>
              </a:rPr>
              <a:t>0.75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20599" y="64134"/>
            <a:ext cx="2482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4D4D4D"/>
                </a:solidFill>
                <a:latin typeface="Arial"/>
                <a:cs typeface="Arial"/>
              </a:rPr>
              <a:t>1.00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73837" y="4192651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327403" y="4192651"/>
            <a:ext cx="153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4D4D4D"/>
                </a:solidFill>
                <a:latin typeface="Arial"/>
                <a:cs typeface="Arial"/>
              </a:rPr>
              <a:t>25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12848" y="4192651"/>
            <a:ext cx="153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4D4D4D"/>
                </a:solidFill>
                <a:latin typeface="Arial"/>
                <a:cs typeface="Arial"/>
              </a:rPr>
              <a:t>50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098164" y="4192651"/>
            <a:ext cx="153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4D4D4D"/>
                </a:solidFill>
                <a:latin typeface="Arial"/>
                <a:cs typeface="Arial"/>
              </a:rPr>
              <a:t>75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951732" y="4192651"/>
            <a:ext cx="216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4D4D4D"/>
                </a:solidFill>
                <a:latin typeface="Arial"/>
                <a:cs typeface="Arial"/>
              </a:rPr>
              <a:t>100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837048" y="4192651"/>
            <a:ext cx="216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4D4D4D"/>
                </a:solidFill>
                <a:latin typeface="Arial"/>
                <a:cs typeface="Arial"/>
              </a:rPr>
              <a:t>125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722492" y="4192651"/>
            <a:ext cx="216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4D4D4D"/>
                </a:solidFill>
                <a:latin typeface="Arial"/>
                <a:cs typeface="Arial"/>
              </a:rPr>
              <a:t>150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348357" y="4321428"/>
            <a:ext cx="16529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Time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Post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Injection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(Days)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0759" y="1522941"/>
            <a:ext cx="181610" cy="119888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 sz="1100">
                <a:latin typeface="Arial"/>
                <a:cs typeface="Arial"/>
              </a:rPr>
              <a:t>Survival </a:t>
            </a:r>
            <a:r>
              <a:rPr dirty="0" sz="1100" spc="-10">
                <a:latin typeface="Arial"/>
                <a:cs typeface="Arial"/>
              </a:rPr>
              <a:t>probability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026530" y="1326895"/>
            <a:ext cx="41973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"/>
                <a:cs typeface="Arial"/>
              </a:rPr>
              <a:t>cohort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6061202" y="1679829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 h="0">
                <a:moveTo>
                  <a:pt x="0" y="0"/>
                </a:moveTo>
                <a:lnTo>
                  <a:pt x="175513" y="0"/>
                </a:lnTo>
              </a:path>
            </a:pathLst>
          </a:custGeom>
          <a:ln w="40640">
            <a:solidFill>
              <a:srgbClr val="9632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6061202" y="1899285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 h="0">
                <a:moveTo>
                  <a:pt x="0" y="0"/>
                </a:moveTo>
                <a:lnTo>
                  <a:pt x="175513" y="0"/>
                </a:lnTo>
              </a:path>
            </a:pathLst>
          </a:custGeom>
          <a:ln w="40640">
            <a:solidFill>
              <a:srgbClr val="357E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6061202" y="2118741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 h="0">
                <a:moveTo>
                  <a:pt x="0" y="0"/>
                </a:moveTo>
                <a:lnTo>
                  <a:pt x="175513" y="0"/>
                </a:lnTo>
              </a:path>
            </a:pathLst>
          </a:custGeom>
          <a:ln w="40640">
            <a:solidFill>
              <a:srgbClr val="5CB8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6061202" y="2338197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 h="0">
                <a:moveTo>
                  <a:pt x="0" y="0"/>
                </a:moveTo>
                <a:lnTo>
                  <a:pt x="175513" y="0"/>
                </a:lnTo>
              </a:path>
            </a:pathLst>
          </a:custGeom>
          <a:ln w="40640">
            <a:solidFill>
              <a:srgbClr val="EEA2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6061202" y="2557652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 h="0">
                <a:moveTo>
                  <a:pt x="0" y="0"/>
                </a:moveTo>
                <a:lnTo>
                  <a:pt x="175513" y="0"/>
                </a:lnTo>
              </a:path>
            </a:pathLst>
          </a:custGeom>
          <a:ln w="40640">
            <a:solidFill>
              <a:srgbClr val="D43F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6061202" y="2777108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 h="0">
                <a:moveTo>
                  <a:pt x="0" y="0"/>
                </a:moveTo>
                <a:lnTo>
                  <a:pt x="175513" y="0"/>
                </a:lnTo>
              </a:path>
            </a:pathLst>
          </a:custGeom>
          <a:ln w="40640">
            <a:solidFill>
              <a:srgbClr val="46B8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6084315" y="1534286"/>
            <a:ext cx="2964815" cy="1336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3840" algn="l"/>
              </a:tabLst>
            </a:pPr>
            <a:r>
              <a:rPr dirty="0" sz="1400" spc="-50">
                <a:solidFill>
                  <a:srgbClr val="9632B8"/>
                </a:solidFill>
                <a:latin typeface="Arial"/>
                <a:cs typeface="Arial"/>
              </a:rPr>
              <a:t>+</a:t>
            </a:r>
            <a:r>
              <a:rPr dirty="0" sz="1400">
                <a:solidFill>
                  <a:srgbClr val="9632B8"/>
                </a:solidFill>
                <a:latin typeface="Arial"/>
                <a:cs typeface="Arial"/>
              </a:rPr>
              <a:t>	</a:t>
            </a:r>
            <a:r>
              <a:rPr dirty="0" baseline="3086" sz="1350">
                <a:latin typeface="Arial"/>
                <a:cs typeface="Arial"/>
              </a:rPr>
              <a:t>ntva::</a:t>
            </a:r>
            <a:r>
              <a:rPr dirty="0" baseline="3086" sz="1350" spc="-7">
                <a:latin typeface="Arial"/>
                <a:cs typeface="Arial"/>
              </a:rPr>
              <a:t> </a:t>
            </a:r>
            <a:r>
              <a:rPr dirty="0" baseline="3086" sz="1350">
                <a:latin typeface="Arial"/>
                <a:cs typeface="Arial"/>
              </a:rPr>
              <a:t>pten f/f;</a:t>
            </a:r>
            <a:r>
              <a:rPr dirty="0" baseline="3086" sz="1350" spc="-7">
                <a:latin typeface="Arial"/>
                <a:cs typeface="Arial"/>
              </a:rPr>
              <a:t> </a:t>
            </a:r>
            <a:r>
              <a:rPr dirty="0" baseline="3086" sz="1350">
                <a:latin typeface="Arial"/>
                <a:cs typeface="Arial"/>
              </a:rPr>
              <a:t>ink4a f/f;</a:t>
            </a:r>
            <a:r>
              <a:rPr dirty="0" baseline="3086" sz="1350" spc="-7">
                <a:latin typeface="Arial"/>
                <a:cs typeface="Arial"/>
              </a:rPr>
              <a:t> </a:t>
            </a:r>
            <a:r>
              <a:rPr dirty="0" baseline="3086" sz="1350">
                <a:latin typeface="Arial"/>
                <a:cs typeface="Arial"/>
              </a:rPr>
              <a:t>atrx f/f;</a:t>
            </a:r>
            <a:r>
              <a:rPr dirty="0" baseline="3086" sz="1350" spc="-7">
                <a:latin typeface="Arial"/>
                <a:cs typeface="Arial"/>
              </a:rPr>
              <a:t> </a:t>
            </a:r>
            <a:r>
              <a:rPr dirty="0" baseline="3086" sz="1350">
                <a:latin typeface="Arial"/>
                <a:cs typeface="Arial"/>
              </a:rPr>
              <a:t>h11cas9 f/f;</a:t>
            </a:r>
            <a:r>
              <a:rPr dirty="0" baseline="3086" sz="1350" spc="-7">
                <a:latin typeface="Arial"/>
                <a:cs typeface="Arial"/>
              </a:rPr>
              <a:t> </a:t>
            </a:r>
            <a:r>
              <a:rPr dirty="0" baseline="3086" sz="1350">
                <a:latin typeface="Arial"/>
                <a:cs typeface="Arial"/>
              </a:rPr>
              <a:t>nf1 </a:t>
            </a:r>
            <a:r>
              <a:rPr dirty="0" baseline="3086" sz="1350" spc="-37">
                <a:latin typeface="Arial"/>
                <a:cs typeface="Arial"/>
              </a:rPr>
              <a:t>ko</a:t>
            </a:r>
            <a:endParaRPr baseline="3086"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  <a:tabLst>
                <a:tab pos="243840" algn="l"/>
              </a:tabLst>
            </a:pPr>
            <a:r>
              <a:rPr dirty="0" sz="1400" spc="-50">
                <a:solidFill>
                  <a:srgbClr val="357EBD"/>
                </a:solidFill>
                <a:latin typeface="Arial"/>
                <a:cs typeface="Arial"/>
              </a:rPr>
              <a:t>+</a:t>
            </a:r>
            <a:r>
              <a:rPr dirty="0" sz="1400">
                <a:solidFill>
                  <a:srgbClr val="357EBD"/>
                </a:solidFill>
                <a:latin typeface="Arial"/>
                <a:cs typeface="Arial"/>
              </a:rPr>
              <a:t>	</a:t>
            </a:r>
            <a:r>
              <a:rPr dirty="0" baseline="3086" sz="1350">
                <a:latin typeface="Arial"/>
                <a:cs typeface="Arial"/>
              </a:rPr>
              <a:t>ntva::</a:t>
            </a:r>
            <a:r>
              <a:rPr dirty="0" baseline="3086" sz="1350" spc="-7">
                <a:latin typeface="Arial"/>
                <a:cs typeface="Arial"/>
              </a:rPr>
              <a:t> </a:t>
            </a:r>
            <a:r>
              <a:rPr dirty="0" baseline="3086" sz="1350">
                <a:latin typeface="Arial"/>
                <a:cs typeface="Arial"/>
              </a:rPr>
              <a:t>pten f/f;</a:t>
            </a:r>
            <a:r>
              <a:rPr dirty="0" baseline="3086" sz="1350" spc="-7">
                <a:latin typeface="Arial"/>
                <a:cs typeface="Arial"/>
              </a:rPr>
              <a:t> </a:t>
            </a:r>
            <a:r>
              <a:rPr dirty="0" baseline="3086" sz="1350">
                <a:latin typeface="Arial"/>
                <a:cs typeface="Arial"/>
              </a:rPr>
              <a:t>ink4a f/f;</a:t>
            </a:r>
            <a:r>
              <a:rPr dirty="0" baseline="3086" sz="1350" spc="-7">
                <a:latin typeface="Arial"/>
                <a:cs typeface="Arial"/>
              </a:rPr>
              <a:t> </a:t>
            </a:r>
            <a:r>
              <a:rPr dirty="0" baseline="3086" sz="1350">
                <a:latin typeface="Arial"/>
                <a:cs typeface="Arial"/>
              </a:rPr>
              <a:t>atrx +/+;</a:t>
            </a:r>
            <a:r>
              <a:rPr dirty="0" baseline="3086" sz="1350" spc="-7">
                <a:latin typeface="Arial"/>
                <a:cs typeface="Arial"/>
              </a:rPr>
              <a:t> </a:t>
            </a:r>
            <a:r>
              <a:rPr dirty="0" baseline="3086" sz="1350">
                <a:latin typeface="Arial"/>
                <a:cs typeface="Arial"/>
              </a:rPr>
              <a:t>h11cas9 f/f;</a:t>
            </a:r>
            <a:r>
              <a:rPr dirty="0" baseline="3086" sz="1350" spc="-7">
                <a:latin typeface="Arial"/>
                <a:cs typeface="Arial"/>
              </a:rPr>
              <a:t> </a:t>
            </a:r>
            <a:r>
              <a:rPr dirty="0" baseline="3086" sz="1350">
                <a:latin typeface="Arial"/>
                <a:cs typeface="Arial"/>
              </a:rPr>
              <a:t>nf1 </a:t>
            </a:r>
            <a:r>
              <a:rPr dirty="0" baseline="3086" sz="1350" spc="-37">
                <a:latin typeface="Arial"/>
                <a:cs typeface="Arial"/>
              </a:rPr>
              <a:t>ko</a:t>
            </a:r>
            <a:endParaRPr baseline="3086"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243840" algn="l"/>
              </a:tabLst>
            </a:pPr>
            <a:r>
              <a:rPr dirty="0" sz="1400" spc="-50">
                <a:solidFill>
                  <a:srgbClr val="5CB85C"/>
                </a:solidFill>
                <a:latin typeface="Arial"/>
                <a:cs typeface="Arial"/>
              </a:rPr>
              <a:t>+</a:t>
            </a:r>
            <a:r>
              <a:rPr dirty="0" sz="1400">
                <a:solidFill>
                  <a:srgbClr val="5CB85C"/>
                </a:solidFill>
                <a:latin typeface="Arial"/>
                <a:cs typeface="Arial"/>
              </a:rPr>
              <a:t>	</a:t>
            </a:r>
            <a:r>
              <a:rPr dirty="0" baseline="3086" sz="1350">
                <a:latin typeface="Arial"/>
                <a:cs typeface="Arial"/>
              </a:rPr>
              <a:t>ntva::</a:t>
            </a:r>
            <a:r>
              <a:rPr dirty="0" baseline="3086" sz="1350" spc="-7">
                <a:latin typeface="Arial"/>
                <a:cs typeface="Arial"/>
              </a:rPr>
              <a:t> </a:t>
            </a:r>
            <a:r>
              <a:rPr dirty="0" baseline="3086" sz="1350">
                <a:latin typeface="Arial"/>
                <a:cs typeface="Arial"/>
              </a:rPr>
              <a:t>pten +/+;</a:t>
            </a:r>
            <a:r>
              <a:rPr dirty="0" baseline="3086" sz="1350" spc="-7">
                <a:latin typeface="Arial"/>
                <a:cs typeface="Arial"/>
              </a:rPr>
              <a:t> </a:t>
            </a:r>
            <a:r>
              <a:rPr dirty="0" baseline="3086" sz="1350">
                <a:latin typeface="Arial"/>
                <a:cs typeface="Arial"/>
              </a:rPr>
              <a:t>ink4a f/f;</a:t>
            </a:r>
            <a:r>
              <a:rPr dirty="0" baseline="3086" sz="1350" spc="-7">
                <a:latin typeface="Arial"/>
                <a:cs typeface="Arial"/>
              </a:rPr>
              <a:t> </a:t>
            </a:r>
            <a:r>
              <a:rPr dirty="0" baseline="3086" sz="1350">
                <a:latin typeface="Arial"/>
                <a:cs typeface="Arial"/>
              </a:rPr>
              <a:t>atrx +/+;</a:t>
            </a:r>
            <a:r>
              <a:rPr dirty="0" baseline="3086" sz="1350" spc="-7">
                <a:latin typeface="Arial"/>
                <a:cs typeface="Arial"/>
              </a:rPr>
              <a:t> </a:t>
            </a:r>
            <a:r>
              <a:rPr dirty="0" baseline="3086" sz="1350">
                <a:latin typeface="Arial"/>
                <a:cs typeface="Arial"/>
              </a:rPr>
              <a:t>h11cas9 f/f;</a:t>
            </a:r>
            <a:r>
              <a:rPr dirty="0" baseline="3086" sz="1350" spc="-7">
                <a:latin typeface="Arial"/>
                <a:cs typeface="Arial"/>
              </a:rPr>
              <a:t> </a:t>
            </a:r>
            <a:r>
              <a:rPr dirty="0" baseline="3086" sz="1350">
                <a:latin typeface="Arial"/>
                <a:cs typeface="Arial"/>
              </a:rPr>
              <a:t>nf1 </a:t>
            </a:r>
            <a:r>
              <a:rPr dirty="0" baseline="3086" sz="1350" spc="-37">
                <a:latin typeface="Arial"/>
                <a:cs typeface="Arial"/>
              </a:rPr>
              <a:t>ko</a:t>
            </a:r>
            <a:endParaRPr baseline="3086"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  <a:tabLst>
                <a:tab pos="243840" algn="l"/>
              </a:tabLst>
            </a:pPr>
            <a:r>
              <a:rPr dirty="0" sz="1400" spc="-50">
                <a:solidFill>
                  <a:srgbClr val="EEA236"/>
                </a:solidFill>
                <a:latin typeface="Arial"/>
                <a:cs typeface="Arial"/>
              </a:rPr>
              <a:t>+</a:t>
            </a:r>
            <a:r>
              <a:rPr dirty="0" sz="1400">
                <a:solidFill>
                  <a:srgbClr val="EEA236"/>
                </a:solidFill>
                <a:latin typeface="Arial"/>
                <a:cs typeface="Arial"/>
              </a:rPr>
              <a:t>	</a:t>
            </a:r>
            <a:r>
              <a:rPr dirty="0" baseline="3086" sz="1350">
                <a:latin typeface="Arial"/>
                <a:cs typeface="Arial"/>
              </a:rPr>
              <a:t>ntva::</a:t>
            </a:r>
            <a:r>
              <a:rPr dirty="0" baseline="3086" sz="1350" spc="-7">
                <a:latin typeface="Arial"/>
                <a:cs typeface="Arial"/>
              </a:rPr>
              <a:t> </a:t>
            </a:r>
            <a:r>
              <a:rPr dirty="0" baseline="3086" sz="1350">
                <a:latin typeface="Arial"/>
                <a:cs typeface="Arial"/>
              </a:rPr>
              <a:t>pten +/+;</a:t>
            </a:r>
            <a:r>
              <a:rPr dirty="0" baseline="3086" sz="1350" spc="-7">
                <a:latin typeface="Arial"/>
                <a:cs typeface="Arial"/>
              </a:rPr>
              <a:t> </a:t>
            </a:r>
            <a:r>
              <a:rPr dirty="0" baseline="3086" sz="1350">
                <a:latin typeface="Arial"/>
                <a:cs typeface="Arial"/>
              </a:rPr>
              <a:t>ink4a +/+;</a:t>
            </a:r>
            <a:r>
              <a:rPr dirty="0" baseline="3086" sz="1350" spc="-7">
                <a:latin typeface="Arial"/>
                <a:cs typeface="Arial"/>
              </a:rPr>
              <a:t> </a:t>
            </a:r>
            <a:r>
              <a:rPr dirty="0" baseline="3086" sz="1350">
                <a:latin typeface="Arial"/>
                <a:cs typeface="Arial"/>
              </a:rPr>
              <a:t>atrx +/+;</a:t>
            </a:r>
            <a:r>
              <a:rPr dirty="0" baseline="3086" sz="1350" spc="-7">
                <a:latin typeface="Arial"/>
                <a:cs typeface="Arial"/>
              </a:rPr>
              <a:t> </a:t>
            </a:r>
            <a:r>
              <a:rPr dirty="0" baseline="3086" sz="1350">
                <a:latin typeface="Arial"/>
                <a:cs typeface="Arial"/>
              </a:rPr>
              <a:t>h11cas9 f/f;</a:t>
            </a:r>
            <a:r>
              <a:rPr dirty="0" baseline="3086" sz="1350" spc="-7">
                <a:latin typeface="Arial"/>
                <a:cs typeface="Arial"/>
              </a:rPr>
              <a:t> </a:t>
            </a:r>
            <a:r>
              <a:rPr dirty="0" baseline="3086" sz="1350">
                <a:latin typeface="Arial"/>
                <a:cs typeface="Arial"/>
              </a:rPr>
              <a:t>nf1 </a:t>
            </a:r>
            <a:r>
              <a:rPr dirty="0" baseline="3086" sz="1350" spc="-37">
                <a:latin typeface="Arial"/>
                <a:cs typeface="Arial"/>
              </a:rPr>
              <a:t>ko</a:t>
            </a:r>
            <a:endParaRPr baseline="3086"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243840" algn="l"/>
              </a:tabLst>
            </a:pPr>
            <a:r>
              <a:rPr dirty="0" sz="1400" spc="-50">
                <a:solidFill>
                  <a:srgbClr val="D43F3A"/>
                </a:solidFill>
                <a:latin typeface="Arial"/>
                <a:cs typeface="Arial"/>
              </a:rPr>
              <a:t>+</a:t>
            </a:r>
            <a:r>
              <a:rPr dirty="0" sz="1400">
                <a:solidFill>
                  <a:srgbClr val="D43F3A"/>
                </a:solidFill>
                <a:latin typeface="Arial"/>
                <a:cs typeface="Arial"/>
              </a:rPr>
              <a:t>	</a:t>
            </a:r>
            <a:r>
              <a:rPr dirty="0" baseline="3086" sz="1350">
                <a:latin typeface="Arial"/>
                <a:cs typeface="Arial"/>
              </a:rPr>
              <a:t>ntva::</a:t>
            </a:r>
            <a:r>
              <a:rPr dirty="0" baseline="3086" sz="1350" spc="-7">
                <a:latin typeface="Arial"/>
                <a:cs typeface="Arial"/>
              </a:rPr>
              <a:t> </a:t>
            </a:r>
            <a:r>
              <a:rPr dirty="0" baseline="3086" sz="1350">
                <a:latin typeface="Arial"/>
                <a:cs typeface="Arial"/>
              </a:rPr>
              <a:t>pten f/f;</a:t>
            </a:r>
            <a:r>
              <a:rPr dirty="0" baseline="3086" sz="1350" spc="-7">
                <a:latin typeface="Arial"/>
                <a:cs typeface="Arial"/>
              </a:rPr>
              <a:t> </a:t>
            </a:r>
            <a:r>
              <a:rPr dirty="0" baseline="3086" sz="1350">
                <a:latin typeface="Arial"/>
                <a:cs typeface="Arial"/>
              </a:rPr>
              <a:t>ink4a f/f;</a:t>
            </a:r>
            <a:r>
              <a:rPr dirty="0" baseline="3086" sz="1350" spc="-7">
                <a:latin typeface="Arial"/>
                <a:cs typeface="Arial"/>
              </a:rPr>
              <a:t> </a:t>
            </a:r>
            <a:r>
              <a:rPr dirty="0" baseline="3086" sz="1350">
                <a:latin typeface="Arial"/>
                <a:cs typeface="Arial"/>
              </a:rPr>
              <a:t>atrx f/f;</a:t>
            </a:r>
            <a:r>
              <a:rPr dirty="0" baseline="3086" sz="1350" spc="-7">
                <a:latin typeface="Arial"/>
                <a:cs typeface="Arial"/>
              </a:rPr>
              <a:t> </a:t>
            </a:r>
            <a:r>
              <a:rPr dirty="0" baseline="3086" sz="1350">
                <a:latin typeface="Arial"/>
                <a:cs typeface="Arial"/>
              </a:rPr>
              <a:t>h11cas9 f/f;</a:t>
            </a:r>
            <a:r>
              <a:rPr dirty="0" baseline="3086" sz="1350" spc="-7">
                <a:latin typeface="Arial"/>
                <a:cs typeface="Arial"/>
              </a:rPr>
              <a:t> </a:t>
            </a:r>
            <a:r>
              <a:rPr dirty="0" baseline="3086" sz="1350">
                <a:latin typeface="Arial"/>
                <a:cs typeface="Arial"/>
              </a:rPr>
              <a:t>nf1 </a:t>
            </a:r>
            <a:r>
              <a:rPr dirty="0" baseline="3086" sz="1350" spc="-37">
                <a:latin typeface="Arial"/>
                <a:cs typeface="Arial"/>
              </a:rPr>
              <a:t>+/+</a:t>
            </a:r>
            <a:endParaRPr baseline="3086"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243840" algn="l"/>
              </a:tabLst>
            </a:pPr>
            <a:r>
              <a:rPr dirty="0" sz="1400" spc="-50">
                <a:solidFill>
                  <a:srgbClr val="46B8DA"/>
                </a:solidFill>
                <a:latin typeface="Arial"/>
                <a:cs typeface="Arial"/>
              </a:rPr>
              <a:t>+</a:t>
            </a:r>
            <a:r>
              <a:rPr dirty="0" sz="1400">
                <a:solidFill>
                  <a:srgbClr val="46B8DA"/>
                </a:solidFill>
                <a:latin typeface="Arial"/>
                <a:cs typeface="Arial"/>
              </a:rPr>
              <a:t>	</a:t>
            </a:r>
            <a:r>
              <a:rPr dirty="0" baseline="3086" sz="1350">
                <a:latin typeface="Arial"/>
                <a:cs typeface="Arial"/>
              </a:rPr>
              <a:t>ntva::</a:t>
            </a:r>
            <a:r>
              <a:rPr dirty="0" baseline="3086" sz="1350" spc="-7">
                <a:latin typeface="Arial"/>
                <a:cs typeface="Arial"/>
              </a:rPr>
              <a:t> </a:t>
            </a:r>
            <a:r>
              <a:rPr dirty="0" baseline="3086" sz="1350">
                <a:latin typeface="Arial"/>
                <a:cs typeface="Arial"/>
              </a:rPr>
              <a:t>pten f/f;</a:t>
            </a:r>
            <a:r>
              <a:rPr dirty="0" baseline="3086" sz="1350" spc="-7">
                <a:latin typeface="Arial"/>
                <a:cs typeface="Arial"/>
              </a:rPr>
              <a:t> </a:t>
            </a:r>
            <a:r>
              <a:rPr dirty="0" baseline="3086" sz="1350">
                <a:latin typeface="Arial"/>
                <a:cs typeface="Arial"/>
              </a:rPr>
              <a:t>ink4a f/f;</a:t>
            </a:r>
            <a:r>
              <a:rPr dirty="0" baseline="3086" sz="1350" spc="-7">
                <a:latin typeface="Arial"/>
                <a:cs typeface="Arial"/>
              </a:rPr>
              <a:t> </a:t>
            </a:r>
            <a:r>
              <a:rPr dirty="0" baseline="3086" sz="1350">
                <a:latin typeface="Arial"/>
                <a:cs typeface="Arial"/>
              </a:rPr>
              <a:t>atrx +/+;</a:t>
            </a:r>
            <a:r>
              <a:rPr dirty="0" baseline="3086" sz="1350" spc="-7">
                <a:latin typeface="Arial"/>
                <a:cs typeface="Arial"/>
              </a:rPr>
              <a:t> </a:t>
            </a:r>
            <a:r>
              <a:rPr dirty="0" baseline="3086" sz="1350">
                <a:latin typeface="Arial"/>
                <a:cs typeface="Arial"/>
              </a:rPr>
              <a:t>h11cas9 f/f;</a:t>
            </a:r>
            <a:r>
              <a:rPr dirty="0" baseline="3086" sz="1350" spc="-7">
                <a:latin typeface="Arial"/>
                <a:cs typeface="Arial"/>
              </a:rPr>
              <a:t> </a:t>
            </a:r>
            <a:r>
              <a:rPr dirty="0" baseline="3086" sz="1350">
                <a:latin typeface="Arial"/>
                <a:cs typeface="Arial"/>
              </a:rPr>
              <a:t>nf1 </a:t>
            </a:r>
            <a:r>
              <a:rPr dirty="0" baseline="3086" sz="1350" spc="-37">
                <a:latin typeface="Arial"/>
                <a:cs typeface="Arial"/>
              </a:rPr>
              <a:t>+/+</a:t>
            </a:r>
            <a:endParaRPr baseline="3086"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2921E31622BA47A5BEE7A2CE318F26" ma:contentTypeVersion="10" ma:contentTypeDescription="Create a new document." ma:contentTypeScope="" ma:versionID="72c5dd4de6ee2a9f5337ff02160f23b1">
  <xsd:schema xmlns:xsd="http://www.w3.org/2001/XMLSchema" xmlns:xs="http://www.w3.org/2001/XMLSchema" xmlns:p="http://schemas.microsoft.com/office/2006/metadata/properties" xmlns:ns2="98fb7176-381e-4eb6-825b-93e64c92b6ea" xmlns:ns3="fe56dbcb-f404-42a8-8006-471f9c1a2fc9" targetNamespace="http://schemas.microsoft.com/office/2006/metadata/properties" ma:root="true" ma:fieldsID="c7858ab809dd018e06c72c2e5abe05b4" ns2:_="" ns3:_="">
    <xsd:import namespace="98fb7176-381e-4eb6-825b-93e64c92b6ea"/>
    <xsd:import namespace="fe56dbcb-f404-42a8-8006-471f9c1a2f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fb7176-381e-4eb6-825b-93e64c92b6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4573f668-f3c2-41a3-9de5-80cf810034a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6dbcb-f404-42a8-8006-471f9c1a2fc9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4dca289-5305-4332-8e1d-5ed49a3557f2}" ma:internalName="TaxCatchAll" ma:showField="CatchAllData" ma:web="fe56dbcb-f404-42a8-8006-471f9c1a2fc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e56dbcb-f404-42a8-8006-471f9c1a2fc9" xsi:nil="true"/>
    <lcf76f155ced4ddcb4097134ff3c332f xmlns="98fb7176-381e-4eb6-825b-93e64c92b6e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C87A5FA-E1AE-4046-B7D2-685DE3712E04}"/>
</file>

<file path=customXml/itemProps2.xml><?xml version="1.0" encoding="utf-8"?>
<ds:datastoreItem xmlns:ds="http://schemas.openxmlformats.org/officeDocument/2006/customXml" ds:itemID="{C61C2A03-B96B-4D96-9C0A-EEE6B0F1D850}"/>
</file>

<file path=customXml/itemProps3.xml><?xml version="1.0" encoding="utf-8"?>
<ds:datastoreItem xmlns:ds="http://schemas.openxmlformats.org/officeDocument/2006/customXml" ds:itemID="{FE4C5A02-7785-4CF0-B6FA-6858D440444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dcterms:created xsi:type="dcterms:W3CDTF">2023-05-11T21:42:00Z</dcterms:created>
  <dcterms:modified xsi:type="dcterms:W3CDTF">2023-05-11T21:42:00Z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2023-05-11T00:00:00Z</vt:filetime>
  </property>
  <property fmtid="{D5CDD505-2E9C-101B-9397-08002B2CF9AE}" pid="3" name="Creator">
    <vt:lpwstr>R</vt:lpwstr>
  </property>
  <property fmtid="{D5CDD505-2E9C-101B-9397-08002B2CF9AE}" pid="4" name="LastSaved">
    <vt:filetime>2023-05-11T00:00:00Z</vt:filetime>
  </property>
  <property fmtid="{D5CDD505-2E9C-101B-9397-08002B2CF9AE}" pid="5" name="Producer">
    <vt:lpwstr>R 4.2.3</vt:lpwstr>
  </property>
  <property fmtid="{D5CDD505-2E9C-101B-9397-08002B2CF9AE}" pid="6" name="ContentTypeId">
    <vt:lpwstr>0x010100A52921E31622BA47A5BEE7A2CE318F26</vt:lpwstr>
  </property>
</Properties>
</file>