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572000" cy="6400800"/>
  <p:notesSz cx="4572000" cy="6400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7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OTRIMSKI" userId="9910e5b6-5d47-4a00-a684-58b67cd3d6d2" providerId="ADAL" clId="{C73BF490-82FE-4DD8-B27C-A33A61C12128}"/>
    <pc:docChg chg="addSld">
      <pc:chgData name="GARRETT OTRIMSKI" userId="9910e5b6-5d47-4a00-a684-58b67cd3d6d2" providerId="ADAL" clId="{C73BF490-82FE-4DD8-B27C-A33A61C12128}" dt="2023-05-12T16:01:29.506" v="0" actId="680"/>
      <pc:docMkLst>
        <pc:docMk/>
      </pc:docMkLst>
      <pc:sldChg chg="new">
        <pc:chgData name="GARRETT OTRIMSKI" userId="9910e5b6-5d47-4a00-a684-58b67cd3d6d2" providerId="ADAL" clId="{C73BF490-82FE-4DD8-B27C-A33A61C12128}" dt="2023-05-12T16:01:29.506" v="0" actId="680"/>
        <pc:sldMkLst>
          <pc:docMk/>
          <pc:sldMk cId="10654999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85391" y="234073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085" y="0"/>
                </a:moveTo>
                <a:lnTo>
                  <a:pt x="27592" y="3561"/>
                </a:lnTo>
                <a:lnTo>
                  <a:pt x="13255" y="13255"/>
                </a:lnTo>
                <a:lnTo>
                  <a:pt x="3561" y="27592"/>
                </a:lnTo>
                <a:lnTo>
                  <a:pt x="0" y="45085"/>
                </a:lnTo>
                <a:lnTo>
                  <a:pt x="3561" y="62650"/>
                </a:lnTo>
                <a:lnTo>
                  <a:pt x="13255" y="77025"/>
                </a:lnTo>
                <a:lnTo>
                  <a:pt x="27592" y="86733"/>
                </a:lnTo>
                <a:lnTo>
                  <a:pt x="45085" y="90297"/>
                </a:lnTo>
                <a:lnTo>
                  <a:pt x="62650" y="86733"/>
                </a:lnTo>
                <a:lnTo>
                  <a:pt x="77025" y="77025"/>
                </a:lnTo>
                <a:lnTo>
                  <a:pt x="86733" y="62650"/>
                </a:lnTo>
                <a:lnTo>
                  <a:pt x="90297" y="45085"/>
                </a:lnTo>
                <a:lnTo>
                  <a:pt x="86733" y="27592"/>
                </a:lnTo>
                <a:lnTo>
                  <a:pt x="77025" y="13255"/>
                </a:lnTo>
                <a:lnTo>
                  <a:pt x="62650" y="3561"/>
                </a:lnTo>
                <a:lnTo>
                  <a:pt x="45085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5391" y="215265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085" y="0"/>
                </a:moveTo>
                <a:lnTo>
                  <a:pt x="27592" y="3561"/>
                </a:lnTo>
                <a:lnTo>
                  <a:pt x="13255" y="13255"/>
                </a:lnTo>
                <a:lnTo>
                  <a:pt x="3561" y="27592"/>
                </a:lnTo>
                <a:lnTo>
                  <a:pt x="0" y="45085"/>
                </a:lnTo>
                <a:lnTo>
                  <a:pt x="3561" y="62650"/>
                </a:lnTo>
                <a:lnTo>
                  <a:pt x="13255" y="77025"/>
                </a:lnTo>
                <a:lnTo>
                  <a:pt x="27592" y="86733"/>
                </a:lnTo>
                <a:lnTo>
                  <a:pt x="45085" y="90297"/>
                </a:lnTo>
                <a:lnTo>
                  <a:pt x="62650" y="86733"/>
                </a:lnTo>
                <a:lnTo>
                  <a:pt x="77025" y="77025"/>
                </a:lnTo>
                <a:lnTo>
                  <a:pt x="86733" y="62650"/>
                </a:lnTo>
                <a:lnTo>
                  <a:pt x="90297" y="45085"/>
                </a:lnTo>
                <a:lnTo>
                  <a:pt x="86733" y="27592"/>
                </a:lnTo>
                <a:lnTo>
                  <a:pt x="77025" y="13255"/>
                </a:lnTo>
                <a:lnTo>
                  <a:pt x="62650" y="3561"/>
                </a:lnTo>
                <a:lnTo>
                  <a:pt x="45085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3152" y="2412619"/>
            <a:ext cx="90297" cy="902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3152" y="1932813"/>
            <a:ext cx="90297" cy="9029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99208" y="22708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77"/>
                </a:lnTo>
                <a:lnTo>
                  <a:pt x="13271" y="77152"/>
                </a:lnTo>
                <a:lnTo>
                  <a:pt x="27646" y="86860"/>
                </a:lnTo>
                <a:lnTo>
                  <a:pt x="45212" y="90424"/>
                </a:lnTo>
                <a:lnTo>
                  <a:pt x="62704" y="86860"/>
                </a:lnTo>
                <a:lnTo>
                  <a:pt x="77041" y="77152"/>
                </a:lnTo>
                <a:lnTo>
                  <a:pt x="86735" y="62777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99208" y="1169669"/>
            <a:ext cx="90297" cy="9029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0914" y="1910460"/>
            <a:ext cx="90297" cy="9029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740914" y="11059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5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7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5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26970" y="2099945"/>
            <a:ext cx="90424" cy="9029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426970" y="99034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6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5392" y="2191892"/>
            <a:ext cx="90805" cy="148590"/>
          </a:xfrm>
          <a:custGeom>
            <a:avLst/>
            <a:gdLst/>
            <a:ahLst/>
            <a:cxnLst/>
            <a:rect l="l" t="t" r="r" b="b"/>
            <a:pathLst>
              <a:path w="90805" h="148589">
                <a:moveTo>
                  <a:pt x="90297" y="45085"/>
                </a:moveTo>
                <a:lnTo>
                  <a:pt x="86728" y="27597"/>
                </a:lnTo>
                <a:lnTo>
                  <a:pt x="77012" y="13258"/>
                </a:lnTo>
                <a:lnTo>
                  <a:pt x="62649" y="3568"/>
                </a:lnTo>
                <a:lnTo>
                  <a:pt x="45085" y="0"/>
                </a:lnTo>
                <a:lnTo>
                  <a:pt x="27584" y="3568"/>
                </a:lnTo>
                <a:lnTo>
                  <a:pt x="13246" y="13258"/>
                </a:lnTo>
                <a:lnTo>
                  <a:pt x="3556" y="27597"/>
                </a:lnTo>
                <a:lnTo>
                  <a:pt x="0" y="45085"/>
                </a:lnTo>
                <a:lnTo>
                  <a:pt x="3556" y="62661"/>
                </a:lnTo>
                <a:lnTo>
                  <a:pt x="11264" y="74117"/>
                </a:lnTo>
                <a:lnTo>
                  <a:pt x="3556" y="85559"/>
                </a:lnTo>
                <a:lnTo>
                  <a:pt x="0" y="103124"/>
                </a:lnTo>
                <a:lnTo>
                  <a:pt x="3556" y="120624"/>
                </a:lnTo>
                <a:lnTo>
                  <a:pt x="13246" y="134962"/>
                </a:lnTo>
                <a:lnTo>
                  <a:pt x="27584" y="144653"/>
                </a:lnTo>
                <a:lnTo>
                  <a:pt x="45085" y="148209"/>
                </a:lnTo>
                <a:lnTo>
                  <a:pt x="62649" y="144653"/>
                </a:lnTo>
                <a:lnTo>
                  <a:pt x="77012" y="134962"/>
                </a:lnTo>
                <a:lnTo>
                  <a:pt x="86728" y="120624"/>
                </a:lnTo>
                <a:lnTo>
                  <a:pt x="90297" y="103124"/>
                </a:lnTo>
                <a:lnTo>
                  <a:pt x="86728" y="85559"/>
                </a:lnTo>
                <a:lnTo>
                  <a:pt x="78981" y="74117"/>
                </a:lnTo>
                <a:lnTo>
                  <a:pt x="86728" y="62661"/>
                </a:lnTo>
                <a:lnTo>
                  <a:pt x="90297" y="45085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13152" y="1461642"/>
            <a:ext cx="90297" cy="9029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13152" y="1312036"/>
            <a:ext cx="90297" cy="9029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799208" y="220294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5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7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5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9208" y="2032635"/>
            <a:ext cx="90297" cy="9029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40914" y="1518919"/>
            <a:ext cx="90297" cy="9029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2740914" y="10412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04" y="86735"/>
                </a:lnTo>
                <a:lnTo>
                  <a:pt x="77041" y="77041"/>
                </a:lnTo>
                <a:lnTo>
                  <a:pt x="86735" y="62704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6970" y="1126108"/>
            <a:ext cx="90424" cy="90296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426970" y="910463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740914" y="85064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4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6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4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426970" y="8634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54857" y="527176"/>
            <a:ext cx="90297" cy="9029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5391" y="1882775"/>
            <a:ext cx="90297" cy="9029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2740914" y="95288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04" y="86735"/>
                </a:lnTo>
                <a:lnTo>
                  <a:pt x="77041" y="77041"/>
                </a:lnTo>
                <a:lnTo>
                  <a:pt x="86735" y="62704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26970" y="1664461"/>
            <a:ext cx="90424" cy="9029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54857" y="1490980"/>
            <a:ext cx="90297" cy="90297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342136" y="182879"/>
            <a:ext cx="0" cy="3982720"/>
          </a:xfrm>
          <a:custGeom>
            <a:avLst/>
            <a:gdLst/>
            <a:ahLst/>
            <a:cxnLst/>
            <a:rect l="l" t="t" r="r" b="b"/>
            <a:pathLst>
              <a:path h="3982720">
                <a:moveTo>
                  <a:pt x="0" y="398272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256032"/>
            <a:ext cx="41148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472184"/>
            <a:ext cx="41148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447" y="3898645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447" y="299351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447" y="208826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447" y="118313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447" y="278003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7338" y="357060"/>
            <a:ext cx="1981200" cy="3843654"/>
            <a:chOff x="1307338" y="357060"/>
            <a:chExt cx="1981200" cy="3843654"/>
          </a:xfrm>
        </p:grpSpPr>
        <p:sp>
          <p:nvSpPr>
            <p:cNvPr id="8" name="object 8"/>
            <p:cNvSpPr/>
            <p:nvPr/>
          </p:nvSpPr>
          <p:spPr>
            <a:xfrm>
              <a:off x="1307338" y="363854"/>
              <a:ext cx="34925" cy="3620770"/>
            </a:xfrm>
            <a:custGeom>
              <a:avLst/>
              <a:gdLst/>
              <a:ahLst/>
              <a:cxnLst/>
              <a:rect l="l" t="t" r="r" b="b"/>
              <a:pathLst>
                <a:path w="34925" h="3620770">
                  <a:moveTo>
                    <a:pt x="0" y="3620770"/>
                  </a:moveTo>
                  <a:lnTo>
                    <a:pt x="34798" y="3620770"/>
                  </a:lnTo>
                </a:path>
                <a:path w="34925" h="3620770">
                  <a:moveTo>
                    <a:pt x="0" y="2715641"/>
                  </a:moveTo>
                  <a:lnTo>
                    <a:pt x="34798" y="2715641"/>
                  </a:lnTo>
                </a:path>
                <a:path w="34925" h="3620770">
                  <a:moveTo>
                    <a:pt x="0" y="1810385"/>
                  </a:moveTo>
                  <a:lnTo>
                    <a:pt x="34798" y="1810385"/>
                  </a:lnTo>
                </a:path>
                <a:path w="34925" h="3620770">
                  <a:moveTo>
                    <a:pt x="0" y="905256"/>
                  </a:moveTo>
                  <a:lnTo>
                    <a:pt x="34798" y="905256"/>
                  </a:lnTo>
                </a:path>
                <a:path w="34925" h="3620770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136" y="4165600"/>
              <a:ext cx="1946275" cy="0"/>
            </a:xfrm>
            <a:custGeom>
              <a:avLst/>
              <a:gdLst/>
              <a:ahLst/>
              <a:cxnLst/>
              <a:rect l="l" t="t" r="r" b="b"/>
              <a:pathLst>
                <a:path w="1946275">
                  <a:moveTo>
                    <a:pt x="0" y="0"/>
                  </a:moveTo>
                  <a:lnTo>
                    <a:pt x="1946148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0477" y="4165600"/>
              <a:ext cx="1569720" cy="34925"/>
            </a:xfrm>
            <a:custGeom>
              <a:avLst/>
              <a:gdLst/>
              <a:ahLst/>
              <a:cxnLst/>
              <a:rect l="l" t="t" r="r" b="b"/>
              <a:pathLst>
                <a:path w="1569720" h="34925">
                  <a:moveTo>
                    <a:pt x="0" y="34798"/>
                  </a:moveTo>
                  <a:lnTo>
                    <a:pt x="0" y="0"/>
                  </a:lnTo>
                </a:path>
                <a:path w="1569720" h="34925">
                  <a:moveTo>
                    <a:pt x="313943" y="34798"/>
                  </a:moveTo>
                  <a:lnTo>
                    <a:pt x="313943" y="0"/>
                  </a:lnTo>
                </a:path>
                <a:path w="1569720" h="34925">
                  <a:moveTo>
                    <a:pt x="627760" y="34798"/>
                  </a:moveTo>
                  <a:lnTo>
                    <a:pt x="627760" y="0"/>
                  </a:lnTo>
                </a:path>
                <a:path w="1569720" h="34925">
                  <a:moveTo>
                    <a:pt x="941704" y="34798"/>
                  </a:moveTo>
                  <a:lnTo>
                    <a:pt x="941704" y="0"/>
                  </a:lnTo>
                </a:path>
                <a:path w="1569720" h="34925">
                  <a:moveTo>
                    <a:pt x="1255648" y="34798"/>
                  </a:moveTo>
                  <a:lnTo>
                    <a:pt x="1255648" y="0"/>
                  </a:lnTo>
                </a:path>
                <a:path w="1569720" h="34925">
                  <a:moveTo>
                    <a:pt x="1569466" y="34798"/>
                  </a:moveTo>
                  <a:lnTo>
                    <a:pt x="1569466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 rot="18060000">
            <a:off x="116828" y="5040908"/>
            <a:ext cx="194899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HA−AKT1−E17K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8060000">
            <a:off x="532421" y="4981390"/>
            <a:ext cx="181272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HA−ndel−F</a:t>
            </a:r>
            <a:r>
              <a:rPr sz="1350" spc="-15" baseline="6172" dirty="0">
                <a:solidFill>
                  <a:srgbClr val="4D4D4D"/>
                </a:solidFill>
                <a:latin typeface="Arial"/>
                <a:cs typeface="Arial"/>
              </a:rPr>
              <a:t>AK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8060000">
            <a:off x="891301" y="4955213"/>
            <a:ext cx="175252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52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7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7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7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</a:t>
            </a:r>
            <a:r>
              <a:rPr sz="1350" spc="-37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solidFill>
                  <a:srgbClr val="4D4D4D"/>
                </a:solidFill>
                <a:latin typeface="Arial"/>
                <a:cs typeface="Arial"/>
              </a:rPr>
              <a:t>(wt)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060000">
            <a:off x="1060795" y="5039420"/>
            <a:ext cx="194582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HA−FAK−K454R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060000">
            <a:off x="1379356" y="5036778"/>
            <a:ext cx="1939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HA−FAK−Y394E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060000">
            <a:off x="2011485" y="4850869"/>
            <a:ext cx="151371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Parental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0857" y="6036945"/>
            <a:ext cx="569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Cell </a:t>
            </a:r>
            <a:r>
              <a:rPr sz="1100" spc="-20" dirty="0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803" y="1459133"/>
            <a:ext cx="181610" cy="1430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dirty="0">
                <a:latin typeface="Arial"/>
                <a:cs typeface="Arial"/>
              </a:rPr>
              <a:t>Percent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Migrated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Cells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715" y="2015870"/>
            <a:ext cx="90297" cy="902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1715" y="2235326"/>
            <a:ext cx="90297" cy="9029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1715" y="2454782"/>
            <a:ext cx="90297" cy="902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84371" y="1708022"/>
            <a:ext cx="823594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date of </a:t>
            </a:r>
            <a:r>
              <a:rPr sz="1100" spc="-25" dirty="0">
                <a:latin typeface="Arial"/>
                <a:cs typeface="Arial"/>
              </a:rPr>
              <a:t>exp</a:t>
            </a:r>
            <a:endParaRPr sz="11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80"/>
              </a:spcBef>
            </a:pPr>
            <a:r>
              <a:rPr sz="900" spc="-10" dirty="0">
                <a:latin typeface="Arial"/>
                <a:cs typeface="Arial"/>
              </a:rPr>
              <a:t>20230404</a:t>
            </a:r>
            <a:endParaRPr sz="9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latin typeface="Arial"/>
                <a:cs typeface="Arial"/>
              </a:rPr>
              <a:t>20230412</a:t>
            </a:r>
            <a:endParaRPr sz="9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latin typeface="Arial"/>
                <a:cs typeface="Arial"/>
              </a:rPr>
              <a:t>20230424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921E31622BA47A5BEE7A2CE318F26" ma:contentTypeVersion="12" ma:contentTypeDescription="Create a new document." ma:contentTypeScope="" ma:versionID="bbbe4ce2f8fe09d1c797aa555d1ed32a">
  <xsd:schema xmlns:xsd="http://www.w3.org/2001/XMLSchema" xmlns:xs="http://www.w3.org/2001/XMLSchema" xmlns:p="http://schemas.microsoft.com/office/2006/metadata/properties" xmlns:ns2="98fb7176-381e-4eb6-825b-93e64c92b6ea" xmlns:ns3="fe56dbcb-f404-42a8-8006-471f9c1a2fc9" targetNamespace="http://schemas.microsoft.com/office/2006/metadata/properties" ma:root="true" ma:fieldsID="1e562a0e15c5e5c6d0c89a0f84659810" ns2:_="" ns3:_="">
    <xsd:import namespace="98fb7176-381e-4eb6-825b-93e64c92b6ea"/>
    <xsd:import namespace="fe56dbcb-f404-42a8-8006-471f9c1a2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b7176-381e-4eb6-825b-93e64c92b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573f668-f3c2-41a3-9de5-80cf810034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dbcb-f404-42a8-8006-471f9c1a2f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4dca289-5305-4332-8e1d-5ed49a3557f2}" ma:internalName="TaxCatchAll" ma:showField="CatchAllData" ma:web="fe56dbcb-f404-42a8-8006-471f9c1a2f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56dbcb-f404-42a8-8006-471f9c1a2fc9" xsi:nil="true"/>
    <lcf76f155ced4ddcb4097134ff3c332f xmlns="98fb7176-381e-4eb6-825b-93e64c92b6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5F7C32-660A-470C-8184-6179E11577C7}"/>
</file>

<file path=customXml/itemProps2.xml><?xml version="1.0" encoding="utf-8"?>
<ds:datastoreItem xmlns:ds="http://schemas.openxmlformats.org/officeDocument/2006/customXml" ds:itemID="{71E85A6F-DC23-4DDC-9346-C1BDEEF73974}"/>
</file>

<file path=customXml/itemProps3.xml><?xml version="1.0" encoding="utf-8"?>
<ds:datastoreItem xmlns:ds="http://schemas.openxmlformats.org/officeDocument/2006/customXml" ds:itemID="{75AE4F5D-4917-44FC-91C6-27A0A26C85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GARRETT OTRIMSKI</cp:lastModifiedBy>
  <cp:revision>1</cp:revision>
  <dcterms:created xsi:type="dcterms:W3CDTF">2023-05-12T16:00:40Z</dcterms:created>
  <dcterms:modified xsi:type="dcterms:W3CDTF">2023-05-12T16:01:38Z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R</vt:lpwstr>
  </property>
  <property fmtid="{D5CDD505-2E9C-101B-9397-08002B2CF9AE}" pid="4" name="LastSaved">
    <vt:filetime>2023-05-12T00:00:00Z</vt:filetime>
  </property>
  <property fmtid="{D5CDD505-2E9C-101B-9397-08002B2CF9AE}" pid="5" name="Producer">
    <vt:lpwstr>R 4.2.3</vt:lpwstr>
  </property>
  <property fmtid="{D5CDD505-2E9C-101B-9397-08002B2CF9AE}" pid="6" name="ContentTypeId">
    <vt:lpwstr>0x010100A52921E31622BA47A5BEE7A2CE318F26</vt:lpwstr>
  </property>
</Properties>
</file>