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2EC9-684A-4159-8B7D-C8AB34F75D1C}" type="datetimeFigureOut">
              <a:rPr lang="es-MX" smtClean="0"/>
              <a:pPr/>
              <a:t>09/03/2021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62CB-04D7-4423-93D5-34B1752C11B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78619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35756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0024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100" y="635795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492919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92893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30 Grupo"/>
          <p:cNvGrpSpPr/>
          <p:nvPr/>
        </p:nvGrpSpPr>
        <p:grpSpPr>
          <a:xfrm>
            <a:off x="3786182" y="1477020"/>
            <a:ext cx="1571636" cy="857256"/>
            <a:chOff x="3786182" y="1785926"/>
            <a:chExt cx="1571636" cy="928694"/>
          </a:xfrm>
        </p:grpSpPr>
        <p:sp>
          <p:nvSpPr>
            <p:cNvPr id="15" name="14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857620" y="1785926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Servidor Web</a:t>
              </a:r>
              <a:endParaRPr lang="es-MX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642910" y="3262970"/>
            <a:ext cx="1571636" cy="928694"/>
            <a:chOff x="1571604" y="3000372"/>
            <a:chExt cx="1571636" cy="1143008"/>
          </a:xfrm>
        </p:grpSpPr>
        <p:sp>
          <p:nvSpPr>
            <p:cNvPr id="13" name="12 CuadroTexto"/>
            <p:cNvSpPr txBox="1"/>
            <p:nvPr/>
          </p:nvSpPr>
          <p:spPr>
            <a:xfrm>
              <a:off x="1643042" y="3071810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Pasarela de </a:t>
              </a:r>
            </a:p>
            <a:p>
              <a:r>
                <a:rPr lang="es-MX" dirty="0" smtClean="0"/>
                <a:t>pagos</a:t>
              </a:r>
              <a:endParaRPr lang="es-MX" dirty="0"/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928662" y="214290"/>
            <a:ext cx="7448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Diagrama general de tienda en línea de artesanías</a:t>
            </a:r>
          </a:p>
          <a:p>
            <a:pPr algn="ctr"/>
            <a:r>
              <a:rPr lang="es-MX" sz="3200" dirty="0" smtClean="0">
                <a:solidFill>
                  <a:srgbClr val="00B050"/>
                </a:solidFill>
              </a:rPr>
              <a:t>Cloud</a:t>
            </a:r>
            <a:endParaRPr lang="es-MX" sz="3200" dirty="0">
              <a:solidFill>
                <a:srgbClr val="00B050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 rot="10800000" flipV="1">
            <a:off x="5357818" y="1869928"/>
            <a:ext cx="2000264" cy="3571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43 Grupo"/>
          <p:cNvGrpSpPr/>
          <p:nvPr/>
        </p:nvGrpSpPr>
        <p:grpSpPr>
          <a:xfrm>
            <a:off x="7358082" y="1119830"/>
            <a:ext cx="1428760" cy="1351958"/>
            <a:chOff x="7358082" y="928670"/>
            <a:chExt cx="1428760" cy="1351958"/>
          </a:xfrm>
        </p:grpSpPr>
        <p:sp>
          <p:nvSpPr>
            <p:cNvPr id="8" name="7 CuadroTexto"/>
            <p:cNvSpPr txBox="1"/>
            <p:nvPr/>
          </p:nvSpPr>
          <p:spPr>
            <a:xfrm>
              <a:off x="7429520" y="1357298"/>
              <a:ext cx="1357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Web</a:t>
              </a:r>
            </a:p>
            <a:p>
              <a:endParaRPr lang="es-MX" dirty="0"/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7358082" y="1285860"/>
              <a:ext cx="1143008" cy="7858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31 Grupo"/>
          <p:cNvGrpSpPr/>
          <p:nvPr/>
        </p:nvGrpSpPr>
        <p:grpSpPr>
          <a:xfrm>
            <a:off x="3786182" y="3405846"/>
            <a:ext cx="1571636" cy="1000132"/>
            <a:chOff x="3786182" y="1785926"/>
            <a:chExt cx="1571636" cy="928694"/>
          </a:xfrm>
        </p:grpSpPr>
        <p:sp>
          <p:nvSpPr>
            <p:cNvPr id="33" name="3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857620" y="1785926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Servidor de Negocio</a:t>
              </a:r>
              <a:endParaRPr lang="es-MX" dirty="0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7286644" y="2834342"/>
            <a:ext cx="1509723" cy="1905956"/>
            <a:chOff x="7143768" y="928670"/>
            <a:chExt cx="1509723" cy="1905956"/>
          </a:xfrm>
        </p:grpSpPr>
        <p:sp>
          <p:nvSpPr>
            <p:cNvPr id="46" name="45 CuadroTexto"/>
            <p:cNvSpPr txBox="1"/>
            <p:nvPr/>
          </p:nvSpPr>
          <p:spPr>
            <a:xfrm>
              <a:off x="7286644" y="1357298"/>
              <a:ext cx="13573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Aplicación </a:t>
              </a:r>
              <a:r>
                <a:rPr lang="es-MX" dirty="0" err="1" smtClean="0"/>
                <a:t>Móbil</a:t>
              </a:r>
              <a:endParaRPr lang="es-MX" dirty="0" smtClean="0"/>
            </a:p>
            <a:p>
              <a:endParaRPr lang="es-MX" dirty="0" smtClean="0"/>
            </a:p>
            <a:p>
              <a:endParaRPr lang="es-MX" dirty="0"/>
            </a:p>
          </p:txBody>
        </p:sp>
        <p:sp>
          <p:nvSpPr>
            <p:cNvPr id="47" name="46 Rectángulo redondeado"/>
            <p:cNvSpPr/>
            <p:nvPr/>
          </p:nvSpPr>
          <p:spPr>
            <a:xfrm>
              <a:off x="7143768" y="1285860"/>
              <a:ext cx="1357322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9" name="48 Grupo"/>
          <p:cNvGrpSpPr/>
          <p:nvPr/>
        </p:nvGrpSpPr>
        <p:grpSpPr>
          <a:xfrm>
            <a:off x="6572264" y="976954"/>
            <a:ext cx="428628" cy="4071966"/>
            <a:chOff x="3786182" y="1785926"/>
            <a:chExt cx="1571636" cy="928694"/>
          </a:xfrm>
        </p:grpSpPr>
        <p:sp>
          <p:nvSpPr>
            <p:cNvPr id="50" name="49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50 CuadroTexto"/>
            <p:cNvSpPr txBox="1"/>
            <p:nvPr/>
          </p:nvSpPr>
          <p:spPr>
            <a:xfrm rot="16200000">
              <a:off x="3942521" y="1826042"/>
              <a:ext cx="892760" cy="81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Internet</a:t>
              </a:r>
              <a:endParaRPr lang="es-MX" dirty="0"/>
            </a:p>
          </p:txBody>
        </p:sp>
      </p:grpSp>
      <p:cxnSp>
        <p:nvCxnSpPr>
          <p:cNvPr id="56" name="55 Conector recto de flecha"/>
          <p:cNvCxnSpPr/>
          <p:nvPr/>
        </p:nvCxnSpPr>
        <p:spPr>
          <a:xfrm rot="5400000" flipH="1" flipV="1">
            <a:off x="4018355" y="2852202"/>
            <a:ext cx="1071570" cy="3571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4572000" y="254859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GraphQL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5429256" y="161989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www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, 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1" name="60 Grupo"/>
          <p:cNvGrpSpPr/>
          <p:nvPr/>
        </p:nvGrpSpPr>
        <p:grpSpPr>
          <a:xfrm>
            <a:off x="785786" y="4763168"/>
            <a:ext cx="1571636" cy="714380"/>
            <a:chOff x="1571604" y="3000372"/>
            <a:chExt cx="1571636" cy="1143008"/>
          </a:xfrm>
        </p:grpSpPr>
        <p:sp>
          <p:nvSpPr>
            <p:cNvPr id="62" name="61 CuadroTexto"/>
            <p:cNvSpPr txBox="1"/>
            <p:nvPr/>
          </p:nvSpPr>
          <p:spPr>
            <a:xfrm>
              <a:off x="1643042" y="3071810"/>
              <a:ext cx="1357322" cy="45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Mensajería</a:t>
              </a:r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64" name="63 Conector recto de flecha"/>
          <p:cNvCxnSpPr/>
          <p:nvPr/>
        </p:nvCxnSpPr>
        <p:spPr>
          <a:xfrm>
            <a:off x="2214546" y="3727317"/>
            <a:ext cx="1571636" cy="3571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285984" y="335756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357422" y="471488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76 Conector angular"/>
          <p:cNvCxnSpPr/>
          <p:nvPr/>
        </p:nvCxnSpPr>
        <p:spPr>
          <a:xfrm rot="10800000" flipV="1">
            <a:off x="2357422" y="4120226"/>
            <a:ext cx="1428760" cy="1000132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2191400"/>
            <a:ext cx="5799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4120226"/>
            <a:ext cx="447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99 CuadroTexto"/>
          <p:cNvSpPr txBox="1"/>
          <p:nvPr/>
        </p:nvSpPr>
        <p:spPr>
          <a:xfrm>
            <a:off x="6686564" y="6406242"/>
            <a:ext cx="222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rgbClr val="C00000"/>
                </a:solidFill>
              </a:rPr>
              <a:t>Protección con </a:t>
            </a:r>
            <a:r>
              <a:rPr lang="es-MX" sz="1400" i="1" dirty="0" err="1" smtClean="0">
                <a:solidFill>
                  <a:srgbClr val="C00000"/>
                </a:solidFill>
              </a:rPr>
              <a:t>https</a:t>
            </a:r>
            <a:r>
              <a:rPr lang="es-MX" sz="1400" i="1" dirty="0" smtClean="0">
                <a:solidFill>
                  <a:srgbClr val="C00000"/>
                </a:solidFill>
              </a:rPr>
              <a:t> o </a:t>
            </a:r>
            <a:r>
              <a:rPr lang="es-MX" sz="1400" i="1" dirty="0" err="1" smtClean="0">
                <a:solidFill>
                  <a:srgbClr val="C00000"/>
                </a:solidFill>
              </a:rPr>
              <a:t>ssl</a:t>
            </a:r>
            <a:endParaRPr lang="es-MX" sz="1400" i="1" dirty="0">
              <a:solidFill>
                <a:srgbClr val="C0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2119962"/>
            <a:ext cx="457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4263102"/>
            <a:ext cx="457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977350"/>
            <a:ext cx="495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5263234"/>
            <a:ext cx="571504" cy="5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2" name="111 Grupo"/>
          <p:cNvGrpSpPr/>
          <p:nvPr/>
        </p:nvGrpSpPr>
        <p:grpSpPr>
          <a:xfrm>
            <a:off x="3929058" y="5357826"/>
            <a:ext cx="1571636" cy="1000132"/>
            <a:chOff x="3786182" y="1785926"/>
            <a:chExt cx="1571636" cy="928694"/>
          </a:xfrm>
        </p:grpSpPr>
        <p:sp>
          <p:nvSpPr>
            <p:cNvPr id="113" name="11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3857620" y="1785926"/>
              <a:ext cx="1357322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Servidor de Datos</a:t>
              </a:r>
              <a:endParaRPr lang="es-MX" dirty="0"/>
            </a:p>
          </p:txBody>
        </p:sp>
      </p:grpSp>
      <p:cxnSp>
        <p:nvCxnSpPr>
          <p:cNvPr id="115" name="114 Conector recto de flecha"/>
          <p:cNvCxnSpPr>
            <a:stCxn id="114" idx="0"/>
          </p:cNvCxnSpPr>
          <p:nvPr/>
        </p:nvCxnSpPr>
        <p:spPr>
          <a:xfrm rot="16200000" flipV="1">
            <a:off x="4167515" y="4846184"/>
            <a:ext cx="951846" cy="7143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sco magnético"/>
          <p:cNvSpPr/>
          <p:nvPr/>
        </p:nvSpPr>
        <p:spPr>
          <a:xfrm>
            <a:off x="3786182" y="6072206"/>
            <a:ext cx="428628" cy="50006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120 CuadroTexto"/>
          <p:cNvSpPr txBox="1"/>
          <p:nvPr/>
        </p:nvSpPr>
        <p:spPr>
          <a:xfrm>
            <a:off x="4643438" y="450057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API de Base de datos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29190" y="1214422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628" y="3143248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3504" y="5072074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43662" y="5929330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" name="131 CuadroTexto"/>
          <p:cNvSpPr txBox="1"/>
          <p:nvPr/>
        </p:nvSpPr>
        <p:spPr>
          <a:xfrm>
            <a:off x="6838964" y="6072206"/>
            <a:ext cx="222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/>
              <a:t>Servidor Cloud</a:t>
            </a:r>
            <a:endParaRPr lang="es-MX" sz="1400" i="1" dirty="0"/>
          </a:p>
        </p:txBody>
      </p:sp>
      <p:cxnSp>
        <p:nvCxnSpPr>
          <p:cNvPr id="66" name="65 Conector angular"/>
          <p:cNvCxnSpPr/>
          <p:nvPr/>
        </p:nvCxnSpPr>
        <p:spPr>
          <a:xfrm rot="10800000">
            <a:off x="5429256" y="1928802"/>
            <a:ext cx="1857388" cy="1643074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Rectángulo redondeado"/>
          <p:cNvSpPr/>
          <p:nvPr/>
        </p:nvSpPr>
        <p:spPr>
          <a:xfrm>
            <a:off x="6486538" y="5643578"/>
            <a:ext cx="357190" cy="2857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6915166" y="5621553"/>
            <a:ext cx="222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/>
              <a:t>Servidor </a:t>
            </a:r>
            <a:r>
              <a:rPr lang="es-MX" sz="1400" i="1" dirty="0" smtClean="0"/>
              <a:t>Externos</a:t>
            </a:r>
            <a:endParaRPr lang="es-MX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92893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0005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07167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Rectángulo redondeado"/>
          <p:cNvSpPr/>
          <p:nvPr/>
        </p:nvSpPr>
        <p:spPr>
          <a:xfrm>
            <a:off x="3428992" y="1500174"/>
            <a:ext cx="2214578" cy="4309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20 Grupo"/>
          <p:cNvGrpSpPr/>
          <p:nvPr/>
        </p:nvGrpSpPr>
        <p:grpSpPr>
          <a:xfrm>
            <a:off x="642910" y="3262970"/>
            <a:ext cx="1571636" cy="928694"/>
            <a:chOff x="1571604" y="3000372"/>
            <a:chExt cx="1571636" cy="1143008"/>
          </a:xfrm>
        </p:grpSpPr>
        <p:sp>
          <p:nvSpPr>
            <p:cNvPr id="13" name="12 CuadroTexto"/>
            <p:cNvSpPr txBox="1"/>
            <p:nvPr/>
          </p:nvSpPr>
          <p:spPr>
            <a:xfrm>
              <a:off x="1643042" y="3071810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Pasarela de </a:t>
              </a:r>
            </a:p>
            <a:p>
              <a:r>
                <a:rPr lang="es-MX" dirty="0" smtClean="0"/>
                <a:t>pagos</a:t>
              </a:r>
              <a:endParaRPr lang="es-MX" dirty="0"/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928662" y="214290"/>
            <a:ext cx="7448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Diagrama general de tienda en línea de artesanías</a:t>
            </a:r>
          </a:p>
          <a:p>
            <a:pPr algn="ctr"/>
            <a:r>
              <a:rPr lang="es-MX" sz="3200" dirty="0" err="1" smtClean="0">
                <a:solidFill>
                  <a:srgbClr val="00B050"/>
                </a:solidFill>
              </a:rPr>
              <a:t>On</a:t>
            </a:r>
            <a:r>
              <a:rPr lang="es-MX" sz="3200" dirty="0" smtClean="0">
                <a:solidFill>
                  <a:srgbClr val="00B050"/>
                </a:solidFill>
              </a:rPr>
              <a:t> </a:t>
            </a:r>
            <a:r>
              <a:rPr lang="es-MX" sz="3200" dirty="0" err="1" smtClean="0">
                <a:solidFill>
                  <a:srgbClr val="00B050"/>
                </a:solidFill>
              </a:rPr>
              <a:t>premise</a:t>
            </a:r>
            <a:endParaRPr lang="es-MX" sz="3200" dirty="0">
              <a:solidFill>
                <a:srgbClr val="00B050"/>
              </a:solidFill>
            </a:endParaRPr>
          </a:p>
        </p:txBody>
      </p:sp>
      <p:cxnSp>
        <p:nvCxnSpPr>
          <p:cNvPr id="23" name="22 Conector recto de flecha"/>
          <p:cNvCxnSpPr>
            <a:endCxn id="61" idx="3"/>
          </p:cNvCxnSpPr>
          <p:nvPr/>
        </p:nvCxnSpPr>
        <p:spPr>
          <a:xfrm rot="10800000" flipV="1">
            <a:off x="5072066" y="1869927"/>
            <a:ext cx="2286016" cy="9459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43 Grupo"/>
          <p:cNvGrpSpPr/>
          <p:nvPr/>
        </p:nvGrpSpPr>
        <p:grpSpPr>
          <a:xfrm>
            <a:off x="7358082" y="1119830"/>
            <a:ext cx="1428760" cy="1351958"/>
            <a:chOff x="7358082" y="928670"/>
            <a:chExt cx="1428760" cy="1351958"/>
          </a:xfrm>
        </p:grpSpPr>
        <p:sp>
          <p:nvSpPr>
            <p:cNvPr id="8" name="7 CuadroTexto"/>
            <p:cNvSpPr txBox="1"/>
            <p:nvPr/>
          </p:nvSpPr>
          <p:spPr>
            <a:xfrm>
              <a:off x="7429520" y="1357298"/>
              <a:ext cx="1357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Web</a:t>
              </a:r>
            </a:p>
            <a:p>
              <a:endParaRPr lang="es-MX" dirty="0"/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7358082" y="1285860"/>
              <a:ext cx="1143008" cy="7858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31 Grupo"/>
          <p:cNvGrpSpPr/>
          <p:nvPr/>
        </p:nvGrpSpPr>
        <p:grpSpPr>
          <a:xfrm>
            <a:off x="3786182" y="3071810"/>
            <a:ext cx="1571636" cy="666096"/>
            <a:chOff x="3786182" y="1785926"/>
            <a:chExt cx="1571636" cy="928694"/>
          </a:xfrm>
        </p:grpSpPr>
        <p:sp>
          <p:nvSpPr>
            <p:cNvPr id="33" name="3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857620" y="1785926"/>
              <a:ext cx="1357322" cy="34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Negocio</a:t>
              </a:r>
              <a:endParaRPr lang="es-MX" dirty="0"/>
            </a:p>
          </p:txBody>
        </p:sp>
      </p:grpSp>
      <p:grpSp>
        <p:nvGrpSpPr>
          <p:cNvPr id="7" name="44 Grupo"/>
          <p:cNvGrpSpPr/>
          <p:nvPr/>
        </p:nvGrpSpPr>
        <p:grpSpPr>
          <a:xfrm>
            <a:off x="7286644" y="2834342"/>
            <a:ext cx="1509723" cy="1905956"/>
            <a:chOff x="7143768" y="928670"/>
            <a:chExt cx="1509723" cy="1905956"/>
          </a:xfrm>
        </p:grpSpPr>
        <p:sp>
          <p:nvSpPr>
            <p:cNvPr id="46" name="45 CuadroTexto"/>
            <p:cNvSpPr txBox="1"/>
            <p:nvPr/>
          </p:nvSpPr>
          <p:spPr>
            <a:xfrm>
              <a:off x="7286644" y="1357298"/>
              <a:ext cx="13573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</a:p>
            <a:p>
              <a:r>
                <a:rPr lang="es-MX" dirty="0" smtClean="0"/>
                <a:t>Aplicación </a:t>
              </a:r>
              <a:r>
                <a:rPr lang="es-MX" dirty="0" err="1" smtClean="0"/>
                <a:t>Móbil</a:t>
              </a:r>
              <a:endParaRPr lang="es-MX" dirty="0" smtClean="0"/>
            </a:p>
            <a:p>
              <a:endParaRPr lang="es-MX" dirty="0" smtClean="0"/>
            </a:p>
            <a:p>
              <a:endParaRPr lang="es-MX" dirty="0"/>
            </a:p>
          </p:txBody>
        </p:sp>
        <p:sp>
          <p:nvSpPr>
            <p:cNvPr id="47" name="46 Rectángulo redondeado"/>
            <p:cNvSpPr/>
            <p:nvPr/>
          </p:nvSpPr>
          <p:spPr>
            <a:xfrm>
              <a:off x="7143768" y="1285860"/>
              <a:ext cx="1357322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48 Grupo"/>
          <p:cNvGrpSpPr/>
          <p:nvPr/>
        </p:nvGrpSpPr>
        <p:grpSpPr>
          <a:xfrm>
            <a:off x="6572264" y="976954"/>
            <a:ext cx="428628" cy="4071966"/>
            <a:chOff x="3786182" y="1785926"/>
            <a:chExt cx="1571636" cy="928694"/>
          </a:xfrm>
        </p:grpSpPr>
        <p:sp>
          <p:nvSpPr>
            <p:cNvPr id="50" name="49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50 CuadroTexto"/>
            <p:cNvSpPr txBox="1"/>
            <p:nvPr/>
          </p:nvSpPr>
          <p:spPr>
            <a:xfrm rot="16200000">
              <a:off x="3942521" y="1826042"/>
              <a:ext cx="892760" cy="81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Internet</a:t>
              </a:r>
              <a:endParaRPr lang="es-MX" dirty="0"/>
            </a:p>
          </p:txBody>
        </p:sp>
      </p:grpSp>
      <p:cxnSp>
        <p:nvCxnSpPr>
          <p:cNvPr id="56" name="55 Conector recto de flecha"/>
          <p:cNvCxnSpPr>
            <a:stCxn id="33" idx="0"/>
          </p:cNvCxnSpPr>
          <p:nvPr/>
        </p:nvCxnSpPr>
        <p:spPr>
          <a:xfrm rot="5400000" flipH="1" flipV="1">
            <a:off x="4179091" y="2607463"/>
            <a:ext cx="857256" cy="7143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4572000" y="254859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GraphQL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5143504" y="1643050"/>
            <a:ext cx="1357322" cy="30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www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, 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60 Grupo"/>
          <p:cNvGrpSpPr/>
          <p:nvPr/>
        </p:nvGrpSpPr>
        <p:grpSpPr>
          <a:xfrm>
            <a:off x="785786" y="4763168"/>
            <a:ext cx="1571636" cy="714380"/>
            <a:chOff x="1571604" y="3000372"/>
            <a:chExt cx="1571636" cy="1143008"/>
          </a:xfrm>
        </p:grpSpPr>
        <p:sp>
          <p:nvSpPr>
            <p:cNvPr id="62" name="61 CuadroTexto"/>
            <p:cNvSpPr txBox="1"/>
            <p:nvPr/>
          </p:nvSpPr>
          <p:spPr>
            <a:xfrm>
              <a:off x="1643042" y="3071810"/>
              <a:ext cx="1357322" cy="45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Mensajería</a:t>
              </a:r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1571604" y="3000372"/>
              <a:ext cx="1571636" cy="114300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64" name="63 Conector recto de flecha"/>
          <p:cNvCxnSpPr/>
          <p:nvPr/>
        </p:nvCxnSpPr>
        <p:spPr>
          <a:xfrm flipV="1">
            <a:off x="2214546" y="3214686"/>
            <a:ext cx="1571636" cy="51263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285984" y="321468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357422" y="457200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2191400"/>
            <a:ext cx="57990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4120226"/>
            <a:ext cx="447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5500702"/>
            <a:ext cx="457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977350"/>
            <a:ext cx="495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5263234"/>
            <a:ext cx="571504" cy="5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111 Grupo"/>
          <p:cNvGrpSpPr/>
          <p:nvPr/>
        </p:nvGrpSpPr>
        <p:grpSpPr>
          <a:xfrm>
            <a:off x="4000496" y="4643446"/>
            <a:ext cx="1428760" cy="500066"/>
            <a:chOff x="3786182" y="1785926"/>
            <a:chExt cx="1571636" cy="928694"/>
          </a:xfrm>
        </p:grpSpPr>
        <p:sp>
          <p:nvSpPr>
            <p:cNvPr id="113" name="112 Rectángulo redondeado"/>
            <p:cNvSpPr/>
            <p:nvPr/>
          </p:nvSpPr>
          <p:spPr>
            <a:xfrm>
              <a:off x="3786182" y="1785926"/>
              <a:ext cx="1571636" cy="9286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3857620" y="1785926"/>
              <a:ext cx="1357322" cy="34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Datos</a:t>
              </a:r>
              <a:endParaRPr lang="es-MX" dirty="0"/>
            </a:p>
          </p:txBody>
        </p:sp>
      </p:grpSp>
      <p:cxnSp>
        <p:nvCxnSpPr>
          <p:cNvPr id="115" name="114 Conector recto de flecha"/>
          <p:cNvCxnSpPr/>
          <p:nvPr/>
        </p:nvCxnSpPr>
        <p:spPr>
          <a:xfrm rot="16200000" flipV="1">
            <a:off x="4204858" y="4165899"/>
            <a:ext cx="951846" cy="324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sco magnético"/>
          <p:cNvSpPr/>
          <p:nvPr/>
        </p:nvSpPr>
        <p:spPr>
          <a:xfrm>
            <a:off x="3857620" y="5000636"/>
            <a:ext cx="428628" cy="50006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120 CuadroTexto"/>
          <p:cNvSpPr txBox="1"/>
          <p:nvPr/>
        </p:nvSpPr>
        <p:spPr>
          <a:xfrm>
            <a:off x="4714876" y="4071942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API de </a:t>
            </a:r>
          </a:p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6" name="65 Grupo"/>
          <p:cNvGrpSpPr/>
          <p:nvPr/>
        </p:nvGrpSpPr>
        <p:grpSpPr>
          <a:xfrm>
            <a:off x="3857620" y="1714488"/>
            <a:ext cx="1428760" cy="500066"/>
            <a:chOff x="3857620" y="1714488"/>
            <a:chExt cx="1428760" cy="500066"/>
          </a:xfrm>
        </p:grpSpPr>
        <p:sp>
          <p:nvSpPr>
            <p:cNvPr id="10" name="9 CuadroTexto"/>
            <p:cNvSpPr txBox="1"/>
            <p:nvPr/>
          </p:nvSpPr>
          <p:spPr>
            <a:xfrm>
              <a:off x="3929058" y="171448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Web</a:t>
              </a:r>
              <a:endParaRPr lang="es-MX" dirty="0"/>
            </a:p>
          </p:txBody>
        </p:sp>
        <p:sp>
          <p:nvSpPr>
            <p:cNvPr id="61" name="60 Rectángulo redondeado"/>
            <p:cNvSpPr/>
            <p:nvPr/>
          </p:nvSpPr>
          <p:spPr>
            <a:xfrm>
              <a:off x="3857620" y="1714488"/>
              <a:ext cx="1214446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43306" y="2000240"/>
            <a:ext cx="538165" cy="56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43306" y="3571876"/>
            <a:ext cx="538165" cy="56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9" name="88 Conector curvado"/>
          <p:cNvCxnSpPr>
            <a:stCxn id="33" idx="1"/>
            <a:endCxn id="63" idx="3"/>
          </p:cNvCxnSpPr>
          <p:nvPr/>
        </p:nvCxnSpPr>
        <p:spPr>
          <a:xfrm rot="10800000" flipV="1">
            <a:off x="2357422" y="3404858"/>
            <a:ext cx="1428760" cy="17155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/>
          <p:nvPr/>
        </p:nvCxnSpPr>
        <p:spPr>
          <a:xfrm rot="10800000">
            <a:off x="5143504" y="2000240"/>
            <a:ext cx="2143140" cy="1571636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100" y="635795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67 CuadroTexto"/>
          <p:cNvSpPr txBox="1"/>
          <p:nvPr/>
        </p:nvSpPr>
        <p:spPr>
          <a:xfrm>
            <a:off x="6686564" y="6406242"/>
            <a:ext cx="222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rgbClr val="C00000"/>
                </a:solidFill>
              </a:rPr>
              <a:t>Protección con </a:t>
            </a:r>
            <a:r>
              <a:rPr lang="es-MX" sz="1400" i="1" dirty="0" err="1" smtClean="0">
                <a:solidFill>
                  <a:srgbClr val="C00000"/>
                </a:solidFill>
              </a:rPr>
              <a:t>https</a:t>
            </a:r>
            <a:r>
              <a:rPr lang="es-MX" sz="1400" i="1" dirty="0" smtClean="0">
                <a:solidFill>
                  <a:srgbClr val="C00000"/>
                </a:solidFill>
              </a:rPr>
              <a:t> o </a:t>
            </a:r>
            <a:r>
              <a:rPr lang="es-MX" sz="1400" i="1" dirty="0" err="1" smtClean="0">
                <a:solidFill>
                  <a:srgbClr val="C00000"/>
                </a:solidFill>
              </a:rPr>
              <a:t>ssl</a:t>
            </a:r>
            <a:endParaRPr lang="es-MX" sz="1400" i="1" dirty="0">
              <a:solidFill>
                <a:srgbClr val="C00000"/>
              </a:solidFill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43662" y="5929330"/>
            <a:ext cx="571504" cy="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69 CuadroTexto"/>
          <p:cNvSpPr txBox="1"/>
          <p:nvPr/>
        </p:nvSpPr>
        <p:spPr>
          <a:xfrm>
            <a:off x="6838964" y="6072206"/>
            <a:ext cx="222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/>
              <a:t>Servidor Cloud</a:t>
            </a:r>
            <a:endParaRPr lang="es-MX" sz="1400" i="1" dirty="0"/>
          </a:p>
        </p:txBody>
      </p:sp>
      <p:sp>
        <p:nvSpPr>
          <p:cNvPr id="71" name="70 Rectángulo redondeado"/>
          <p:cNvSpPr/>
          <p:nvPr/>
        </p:nvSpPr>
        <p:spPr>
          <a:xfrm>
            <a:off x="6486538" y="5643578"/>
            <a:ext cx="357190" cy="28575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6915166" y="5621553"/>
            <a:ext cx="222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/>
              <a:t>Servidor </a:t>
            </a:r>
            <a:r>
              <a:rPr lang="es-MX" sz="1400" i="1" dirty="0" smtClean="0"/>
              <a:t>Externos</a:t>
            </a:r>
            <a:endParaRPr lang="es-MX" sz="14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CuadroTexto"/>
          <p:cNvSpPr txBox="1"/>
          <p:nvPr/>
        </p:nvSpPr>
        <p:spPr>
          <a:xfrm>
            <a:off x="4429124" y="171448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Verifica existencia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4357686" y="2121091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Regresa existencia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43 Grupo"/>
          <p:cNvGrpSpPr/>
          <p:nvPr/>
        </p:nvGrpSpPr>
        <p:grpSpPr>
          <a:xfrm>
            <a:off x="142844" y="357166"/>
            <a:ext cx="1428760" cy="857256"/>
            <a:chOff x="7358082" y="928670"/>
            <a:chExt cx="1428760" cy="857256"/>
          </a:xfrm>
        </p:grpSpPr>
        <p:sp>
          <p:nvSpPr>
            <p:cNvPr id="3" name="2 CuadroTexto"/>
            <p:cNvSpPr txBox="1"/>
            <p:nvPr/>
          </p:nvSpPr>
          <p:spPr>
            <a:xfrm>
              <a:off x="7429520" y="135729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  <a:endParaRPr lang="es-MX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7358082" y="1285860"/>
              <a:ext cx="1143008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5 Conector recto de flecha"/>
          <p:cNvCxnSpPr/>
          <p:nvPr/>
        </p:nvCxnSpPr>
        <p:spPr>
          <a:xfrm>
            <a:off x="928662" y="1643050"/>
            <a:ext cx="1428760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10 Grupo"/>
          <p:cNvGrpSpPr/>
          <p:nvPr/>
        </p:nvGrpSpPr>
        <p:grpSpPr>
          <a:xfrm>
            <a:off x="1643042" y="571480"/>
            <a:ext cx="1643074" cy="852241"/>
            <a:chOff x="3643306" y="1714488"/>
            <a:chExt cx="1643074" cy="852241"/>
          </a:xfrm>
        </p:grpSpPr>
        <p:grpSp>
          <p:nvGrpSpPr>
            <p:cNvPr id="11" name="6 Grupo"/>
            <p:cNvGrpSpPr/>
            <p:nvPr/>
          </p:nvGrpSpPr>
          <p:grpSpPr>
            <a:xfrm>
              <a:off x="3857620" y="1714488"/>
              <a:ext cx="1428760" cy="500066"/>
              <a:chOff x="3857620" y="1714488"/>
              <a:chExt cx="1428760" cy="500066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3929058" y="1714488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Web</a:t>
                </a:r>
                <a:endParaRPr lang="es-MX" dirty="0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3857620" y="1714488"/>
                <a:ext cx="1214446" cy="5000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000240"/>
              <a:ext cx="538165" cy="566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15 CuadroTexto"/>
          <p:cNvSpPr txBox="1"/>
          <p:nvPr/>
        </p:nvSpPr>
        <p:spPr>
          <a:xfrm>
            <a:off x="2285984" y="0"/>
            <a:ext cx="443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Proceso de nuevo pedido – Resultado Exitoso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57224" y="135729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Carrito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21 Grupo"/>
          <p:cNvGrpSpPr/>
          <p:nvPr/>
        </p:nvGrpSpPr>
        <p:grpSpPr>
          <a:xfrm>
            <a:off x="-2571800" y="2000240"/>
            <a:ext cx="1643074" cy="307777"/>
            <a:chOff x="3500430" y="3071810"/>
            <a:chExt cx="1643074" cy="307777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3643306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Solicita productos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22 Grupo"/>
          <p:cNvGrpSpPr/>
          <p:nvPr/>
        </p:nvGrpSpPr>
        <p:grpSpPr>
          <a:xfrm>
            <a:off x="-2571800" y="3143248"/>
            <a:ext cx="1643074" cy="307777"/>
            <a:chOff x="3500430" y="3071810"/>
            <a:chExt cx="1643074" cy="307777"/>
          </a:xfrm>
        </p:grpSpPr>
        <p:cxnSp>
          <p:nvCxnSpPr>
            <p:cNvPr id="24" name="23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Solicita productos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29 Grupo"/>
          <p:cNvGrpSpPr/>
          <p:nvPr/>
        </p:nvGrpSpPr>
        <p:grpSpPr>
          <a:xfrm>
            <a:off x="3500430" y="571480"/>
            <a:ext cx="1643074" cy="852241"/>
            <a:chOff x="6357950" y="1000108"/>
            <a:chExt cx="1643074" cy="852241"/>
          </a:xfrm>
        </p:grpSpPr>
        <p:grpSp>
          <p:nvGrpSpPr>
            <p:cNvPr id="15" name="31 Grupo"/>
            <p:cNvGrpSpPr/>
            <p:nvPr/>
          </p:nvGrpSpPr>
          <p:grpSpPr>
            <a:xfrm>
              <a:off x="6572264" y="1000108"/>
              <a:ext cx="1428760" cy="500066"/>
              <a:chOff x="3786182" y="1785926"/>
              <a:chExt cx="1428760" cy="697209"/>
            </a:xfrm>
          </p:grpSpPr>
          <p:sp>
            <p:nvSpPr>
              <p:cNvPr id="27" name="26 Rectángulo redondeado"/>
              <p:cNvSpPr/>
              <p:nvPr/>
            </p:nvSpPr>
            <p:spPr>
              <a:xfrm>
                <a:off x="3786182" y="1785926"/>
                <a:ext cx="1143008" cy="6972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27 CuadroTexto"/>
              <p:cNvSpPr txBox="1"/>
              <p:nvPr/>
            </p:nvSpPr>
            <p:spPr>
              <a:xfrm>
                <a:off x="3857620" y="1785926"/>
                <a:ext cx="1357322" cy="34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Negocio</a:t>
                </a:r>
                <a:endParaRPr lang="es-MX" dirty="0"/>
              </a:p>
            </p:txBody>
          </p:sp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1285860"/>
              <a:ext cx="538165" cy="566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2" name="31 Conector recto"/>
          <p:cNvCxnSpPr/>
          <p:nvPr/>
        </p:nvCxnSpPr>
        <p:spPr>
          <a:xfrm rot="5400000">
            <a:off x="-1892345" y="3964785"/>
            <a:ext cx="5214180" cy="79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rot="5400000">
            <a:off x="-106395" y="3963991"/>
            <a:ext cx="521497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5400000">
            <a:off x="1572398" y="3928272"/>
            <a:ext cx="5286412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5400000">
            <a:off x="5108579" y="3963991"/>
            <a:ext cx="521497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42 Grupo"/>
          <p:cNvGrpSpPr/>
          <p:nvPr/>
        </p:nvGrpSpPr>
        <p:grpSpPr>
          <a:xfrm>
            <a:off x="6858016" y="500042"/>
            <a:ext cx="1571636" cy="785818"/>
            <a:chOff x="6858016" y="1000108"/>
            <a:chExt cx="1571636" cy="785818"/>
          </a:xfrm>
        </p:grpSpPr>
        <p:grpSp>
          <p:nvGrpSpPr>
            <p:cNvPr id="19" name="31 Grupo"/>
            <p:cNvGrpSpPr/>
            <p:nvPr/>
          </p:nvGrpSpPr>
          <p:grpSpPr>
            <a:xfrm>
              <a:off x="7000892" y="1000108"/>
              <a:ext cx="1428760" cy="500066"/>
              <a:chOff x="3786182" y="1785926"/>
              <a:chExt cx="1428760" cy="697209"/>
            </a:xfrm>
          </p:grpSpPr>
          <p:sp>
            <p:nvSpPr>
              <p:cNvPr id="40" name="39 Rectángulo redondeado"/>
              <p:cNvSpPr/>
              <p:nvPr/>
            </p:nvSpPr>
            <p:spPr>
              <a:xfrm>
                <a:off x="3786182" y="1785926"/>
                <a:ext cx="1143008" cy="6972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3857620" y="1785926"/>
                <a:ext cx="1357322" cy="51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Datos</a:t>
                </a:r>
                <a:endParaRPr lang="es-MX" dirty="0"/>
              </a:p>
            </p:txBody>
          </p:sp>
        </p:grpSp>
        <p:sp>
          <p:nvSpPr>
            <p:cNvPr id="42" name="41 Disco magnético"/>
            <p:cNvSpPr/>
            <p:nvPr/>
          </p:nvSpPr>
          <p:spPr>
            <a:xfrm>
              <a:off x="6858016" y="1357298"/>
              <a:ext cx="428628" cy="428628"/>
            </a:xfrm>
            <a:prstGeom prst="flowChartMagneticDisk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43 Grupo"/>
          <p:cNvGrpSpPr/>
          <p:nvPr/>
        </p:nvGrpSpPr>
        <p:grpSpPr>
          <a:xfrm>
            <a:off x="2643174" y="1500174"/>
            <a:ext cx="1643074" cy="307777"/>
            <a:chOff x="3500430" y="3071810"/>
            <a:chExt cx="1643074" cy="307777"/>
          </a:xfrm>
        </p:grpSpPr>
        <p:cxnSp>
          <p:nvCxnSpPr>
            <p:cNvPr id="45" name="4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arrito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8" name="47 Conector recto de flecha"/>
          <p:cNvCxnSpPr/>
          <p:nvPr/>
        </p:nvCxnSpPr>
        <p:spPr>
          <a:xfrm>
            <a:off x="4500562" y="2000240"/>
            <a:ext cx="3000396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4429124" y="2406843"/>
            <a:ext cx="3071834" cy="22025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52 Grupo"/>
          <p:cNvGrpSpPr/>
          <p:nvPr/>
        </p:nvGrpSpPr>
        <p:grpSpPr>
          <a:xfrm>
            <a:off x="2571736" y="2335405"/>
            <a:ext cx="1643074" cy="307777"/>
            <a:chOff x="3500430" y="3071810"/>
            <a:chExt cx="1643074" cy="307777"/>
          </a:xfrm>
        </p:grpSpPr>
        <p:cxnSp>
          <p:nvCxnSpPr>
            <p:cNvPr id="54" name="53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orma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74 Grupo"/>
          <p:cNvGrpSpPr/>
          <p:nvPr/>
        </p:nvGrpSpPr>
        <p:grpSpPr>
          <a:xfrm>
            <a:off x="5857884" y="2643182"/>
            <a:ext cx="1143008" cy="881066"/>
            <a:chOff x="6858016" y="928669"/>
            <a:chExt cx="1143008" cy="881066"/>
          </a:xfrm>
        </p:grpSpPr>
        <p:grpSp>
          <p:nvGrpSpPr>
            <p:cNvPr id="30" name="20 Grupo"/>
            <p:cNvGrpSpPr/>
            <p:nvPr/>
          </p:nvGrpSpPr>
          <p:grpSpPr>
            <a:xfrm>
              <a:off x="7072330" y="928669"/>
              <a:ext cx="928694" cy="500066"/>
              <a:chOff x="1571604" y="3000372"/>
              <a:chExt cx="1571636" cy="615466"/>
            </a:xfrm>
          </p:grpSpPr>
          <p:sp>
            <p:nvSpPr>
              <p:cNvPr id="57" name="56 CuadroTexto"/>
              <p:cNvSpPr txBox="1"/>
              <p:nvPr/>
            </p:nvSpPr>
            <p:spPr>
              <a:xfrm>
                <a:off x="1643042" y="3071810"/>
                <a:ext cx="1357322" cy="45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Pagos</a:t>
                </a:r>
                <a:endParaRPr lang="es-MX" dirty="0"/>
              </a:p>
            </p:txBody>
          </p:sp>
          <p:sp>
            <p:nvSpPr>
              <p:cNvPr id="58" name="57 Rectángulo redondeado"/>
              <p:cNvSpPr/>
              <p:nvPr/>
            </p:nvSpPr>
            <p:spPr>
              <a:xfrm>
                <a:off x="1571604" y="3000372"/>
                <a:ext cx="1571636" cy="61546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1285860"/>
              <a:ext cx="495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1" name="75 Grupo"/>
          <p:cNvGrpSpPr/>
          <p:nvPr/>
        </p:nvGrpSpPr>
        <p:grpSpPr>
          <a:xfrm>
            <a:off x="5572132" y="4071942"/>
            <a:ext cx="1714512" cy="940600"/>
            <a:chOff x="7429488" y="3929066"/>
            <a:chExt cx="1714512" cy="940600"/>
          </a:xfrm>
        </p:grpSpPr>
        <p:grpSp>
          <p:nvGrpSpPr>
            <p:cNvPr id="35" name="60 Grupo"/>
            <p:cNvGrpSpPr/>
            <p:nvPr/>
          </p:nvGrpSpPr>
          <p:grpSpPr>
            <a:xfrm>
              <a:off x="7715240" y="3929066"/>
              <a:ext cx="1428760" cy="428628"/>
              <a:chOff x="1571604" y="3000372"/>
              <a:chExt cx="1428760" cy="685805"/>
            </a:xfrm>
          </p:grpSpPr>
          <p:sp>
            <p:nvSpPr>
              <p:cNvPr id="60" name="59 CuadroTexto"/>
              <p:cNvSpPr txBox="1"/>
              <p:nvPr/>
            </p:nvSpPr>
            <p:spPr>
              <a:xfrm>
                <a:off x="1643042" y="3071810"/>
                <a:ext cx="1357322" cy="45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Mensajería</a:t>
                </a:r>
              </a:p>
            </p:txBody>
          </p:sp>
          <p:sp>
            <p:nvSpPr>
              <p:cNvPr id="61" name="60 Rectángulo redondeado"/>
              <p:cNvSpPr/>
              <p:nvPr/>
            </p:nvSpPr>
            <p:spPr>
              <a:xfrm>
                <a:off x="1571604" y="3000372"/>
                <a:ext cx="1285884" cy="685805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3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29488" y="4286256"/>
              <a:ext cx="571504" cy="58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7" name="63 Grupo"/>
          <p:cNvGrpSpPr/>
          <p:nvPr/>
        </p:nvGrpSpPr>
        <p:grpSpPr>
          <a:xfrm>
            <a:off x="857224" y="2478281"/>
            <a:ext cx="1643074" cy="307777"/>
            <a:chOff x="3500430" y="3071810"/>
            <a:chExt cx="1643074" cy="307777"/>
          </a:xfrm>
        </p:grpSpPr>
        <p:cxnSp>
          <p:nvCxnSpPr>
            <p:cNvPr id="65" name="6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Forma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>
            <a:off x="857224" y="3214686"/>
            <a:ext cx="1428760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67 Grupo"/>
          <p:cNvGrpSpPr/>
          <p:nvPr/>
        </p:nvGrpSpPr>
        <p:grpSpPr>
          <a:xfrm>
            <a:off x="2571736" y="3071810"/>
            <a:ext cx="1785950" cy="307777"/>
            <a:chOff x="3500430" y="3071810"/>
            <a:chExt cx="1785950" cy="307777"/>
          </a:xfrm>
        </p:grpSpPr>
        <p:cxnSp>
          <p:nvCxnSpPr>
            <p:cNvPr id="69" name="68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3500430" y="3071810"/>
              <a:ext cx="17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orma de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70 Grupo"/>
          <p:cNvGrpSpPr/>
          <p:nvPr/>
        </p:nvGrpSpPr>
        <p:grpSpPr>
          <a:xfrm>
            <a:off x="4357686" y="3286124"/>
            <a:ext cx="1643074" cy="307777"/>
            <a:chOff x="3500430" y="3071810"/>
            <a:chExt cx="1643074" cy="307777"/>
          </a:xfrm>
        </p:grpSpPr>
        <p:sp>
          <p:nvSpPr>
            <p:cNvPr id="73" name="72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procesa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2" name="71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73 CuadroTexto"/>
          <p:cNvSpPr txBox="1"/>
          <p:nvPr/>
        </p:nvSpPr>
        <p:spPr>
          <a:xfrm>
            <a:off x="785786" y="285749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orma pago/envío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77 Conector recto"/>
          <p:cNvCxnSpPr/>
          <p:nvPr/>
        </p:nvCxnSpPr>
        <p:spPr>
          <a:xfrm rot="16200000" flipH="1">
            <a:off x="6245288" y="3541663"/>
            <a:ext cx="65395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82 Grupo"/>
          <p:cNvGrpSpPr/>
          <p:nvPr/>
        </p:nvGrpSpPr>
        <p:grpSpPr>
          <a:xfrm>
            <a:off x="4357686" y="3621289"/>
            <a:ext cx="1643074" cy="307777"/>
            <a:chOff x="3500430" y="3049785"/>
            <a:chExt cx="1643074" cy="307777"/>
          </a:xfrm>
        </p:grpSpPr>
        <p:cxnSp>
          <p:nvCxnSpPr>
            <p:cNvPr id="84" name="83 Conector recto de flecha"/>
            <p:cNvCxnSpPr/>
            <p:nvPr/>
          </p:nvCxnSpPr>
          <p:spPr>
            <a:xfrm>
              <a:off x="3571868" y="3355974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4 CuadroTexto"/>
            <p:cNvSpPr txBox="1"/>
            <p:nvPr/>
          </p:nvSpPr>
          <p:spPr>
            <a:xfrm>
              <a:off x="3500430" y="3049785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Pago exitoso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87" name="86 Conector recto de flecha"/>
          <p:cNvCxnSpPr/>
          <p:nvPr/>
        </p:nvCxnSpPr>
        <p:spPr>
          <a:xfrm>
            <a:off x="4407382" y="5893545"/>
            <a:ext cx="3236452" cy="3578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4286248" y="5572140"/>
            <a:ext cx="278608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Almacena datos de pedido y envío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0" name="89 Conector recto"/>
          <p:cNvCxnSpPr/>
          <p:nvPr/>
        </p:nvCxnSpPr>
        <p:spPr>
          <a:xfrm rot="5400000">
            <a:off x="6287294" y="4999830"/>
            <a:ext cx="71440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92 Grupo"/>
          <p:cNvGrpSpPr/>
          <p:nvPr/>
        </p:nvGrpSpPr>
        <p:grpSpPr>
          <a:xfrm>
            <a:off x="4357686" y="4786322"/>
            <a:ext cx="1643074" cy="307777"/>
            <a:chOff x="3500430" y="3071810"/>
            <a:chExt cx="1643074" cy="307777"/>
          </a:xfrm>
        </p:grpSpPr>
        <p:sp>
          <p:nvSpPr>
            <p:cNvPr id="94" name="93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Pide recolección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95" name="9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95 Grupo"/>
          <p:cNvGrpSpPr/>
          <p:nvPr/>
        </p:nvGrpSpPr>
        <p:grpSpPr>
          <a:xfrm>
            <a:off x="4286248" y="5072074"/>
            <a:ext cx="1643074" cy="307777"/>
            <a:chOff x="3500430" y="3071810"/>
            <a:chExt cx="1643074" cy="307777"/>
          </a:xfrm>
        </p:grpSpPr>
        <p:cxnSp>
          <p:nvCxnSpPr>
            <p:cNvPr id="97" name="96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97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Datos de guía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98 Grupo"/>
          <p:cNvGrpSpPr/>
          <p:nvPr/>
        </p:nvGrpSpPr>
        <p:grpSpPr>
          <a:xfrm>
            <a:off x="2571736" y="6050181"/>
            <a:ext cx="1643074" cy="307777"/>
            <a:chOff x="3500430" y="3071810"/>
            <a:chExt cx="1643074" cy="307777"/>
          </a:xfrm>
        </p:grpSpPr>
        <p:cxnSp>
          <p:nvCxnSpPr>
            <p:cNvPr id="100" name="99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100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Datos de pedido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101 Grupo"/>
          <p:cNvGrpSpPr/>
          <p:nvPr/>
        </p:nvGrpSpPr>
        <p:grpSpPr>
          <a:xfrm>
            <a:off x="785786" y="6121619"/>
            <a:ext cx="1643074" cy="307777"/>
            <a:chOff x="3500430" y="3071810"/>
            <a:chExt cx="1643074" cy="307777"/>
          </a:xfrm>
        </p:grpSpPr>
        <p:cxnSp>
          <p:nvCxnSpPr>
            <p:cNvPr id="103" name="102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Datos de pedido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89" name="88 Conector recto de flecha"/>
          <p:cNvCxnSpPr/>
          <p:nvPr/>
        </p:nvCxnSpPr>
        <p:spPr>
          <a:xfrm>
            <a:off x="4407382" y="6250735"/>
            <a:ext cx="3236452" cy="3578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4286248" y="5929330"/>
            <a:ext cx="278608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err="1" smtClean="0">
                <a:solidFill>
                  <a:schemeClr val="accent6">
                    <a:lumMod val="75000"/>
                  </a:schemeClr>
                </a:solidFill>
              </a:rPr>
              <a:t>Actauliza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  existencia de productos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CuadroTexto"/>
          <p:cNvSpPr txBox="1"/>
          <p:nvPr/>
        </p:nvSpPr>
        <p:spPr>
          <a:xfrm>
            <a:off x="4429124" y="171448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Verifica existencia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4357686" y="2121091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Regresa existencia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43 Grupo"/>
          <p:cNvGrpSpPr/>
          <p:nvPr/>
        </p:nvGrpSpPr>
        <p:grpSpPr>
          <a:xfrm>
            <a:off x="142844" y="357166"/>
            <a:ext cx="1428760" cy="857256"/>
            <a:chOff x="7358082" y="928670"/>
            <a:chExt cx="1428760" cy="857256"/>
          </a:xfrm>
        </p:grpSpPr>
        <p:sp>
          <p:nvSpPr>
            <p:cNvPr id="3" name="2 CuadroTexto"/>
            <p:cNvSpPr txBox="1"/>
            <p:nvPr/>
          </p:nvSpPr>
          <p:spPr>
            <a:xfrm>
              <a:off x="7429520" y="135729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  <a:endParaRPr lang="es-MX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7358082" y="1285860"/>
              <a:ext cx="1143008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5 Conector recto de flecha"/>
          <p:cNvCxnSpPr/>
          <p:nvPr/>
        </p:nvCxnSpPr>
        <p:spPr>
          <a:xfrm>
            <a:off x="928662" y="1643050"/>
            <a:ext cx="1428760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10 Grupo"/>
          <p:cNvGrpSpPr/>
          <p:nvPr/>
        </p:nvGrpSpPr>
        <p:grpSpPr>
          <a:xfrm>
            <a:off x="1643042" y="571480"/>
            <a:ext cx="1643074" cy="852241"/>
            <a:chOff x="3643306" y="1714488"/>
            <a:chExt cx="1643074" cy="852241"/>
          </a:xfrm>
        </p:grpSpPr>
        <p:grpSp>
          <p:nvGrpSpPr>
            <p:cNvPr id="7" name="6 Grupo"/>
            <p:cNvGrpSpPr/>
            <p:nvPr/>
          </p:nvGrpSpPr>
          <p:grpSpPr>
            <a:xfrm>
              <a:off x="3857620" y="1714488"/>
              <a:ext cx="1428760" cy="500066"/>
              <a:chOff x="3857620" y="1714488"/>
              <a:chExt cx="1428760" cy="500066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3929058" y="1714488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Web</a:t>
                </a:r>
                <a:endParaRPr lang="es-MX" dirty="0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3857620" y="1714488"/>
                <a:ext cx="1214446" cy="5000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000240"/>
              <a:ext cx="538165" cy="566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15 CuadroTexto"/>
          <p:cNvSpPr txBox="1"/>
          <p:nvPr/>
        </p:nvSpPr>
        <p:spPr>
          <a:xfrm>
            <a:off x="2071670" y="0"/>
            <a:ext cx="39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Proceso de nuevo pedido. Error de pago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57224" y="135729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Carrito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-2571800" y="2000240"/>
            <a:ext cx="1643074" cy="307777"/>
            <a:chOff x="3500430" y="3071810"/>
            <a:chExt cx="1643074" cy="307777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3643306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Solicita productos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-2571800" y="3143248"/>
            <a:ext cx="1643074" cy="307777"/>
            <a:chOff x="3500430" y="3071810"/>
            <a:chExt cx="1643074" cy="307777"/>
          </a:xfrm>
        </p:grpSpPr>
        <p:cxnSp>
          <p:nvCxnSpPr>
            <p:cNvPr id="24" name="23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Solicita productos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3357554" y="571480"/>
            <a:ext cx="1643074" cy="852241"/>
            <a:chOff x="6357950" y="1000108"/>
            <a:chExt cx="1643074" cy="852241"/>
          </a:xfrm>
        </p:grpSpPr>
        <p:grpSp>
          <p:nvGrpSpPr>
            <p:cNvPr id="26" name="31 Grupo"/>
            <p:cNvGrpSpPr/>
            <p:nvPr/>
          </p:nvGrpSpPr>
          <p:grpSpPr>
            <a:xfrm>
              <a:off x="6572264" y="1000108"/>
              <a:ext cx="1428760" cy="500066"/>
              <a:chOff x="3786182" y="1785926"/>
              <a:chExt cx="1428760" cy="697209"/>
            </a:xfrm>
          </p:grpSpPr>
          <p:sp>
            <p:nvSpPr>
              <p:cNvPr id="27" name="26 Rectángulo redondeado"/>
              <p:cNvSpPr/>
              <p:nvPr/>
            </p:nvSpPr>
            <p:spPr>
              <a:xfrm>
                <a:off x="3786182" y="1785926"/>
                <a:ext cx="1143008" cy="6972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27 CuadroTexto"/>
              <p:cNvSpPr txBox="1"/>
              <p:nvPr/>
            </p:nvSpPr>
            <p:spPr>
              <a:xfrm>
                <a:off x="3857620" y="1785926"/>
                <a:ext cx="1357322" cy="34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Negocio</a:t>
                </a:r>
                <a:endParaRPr lang="es-MX" dirty="0"/>
              </a:p>
            </p:txBody>
          </p:sp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1285860"/>
              <a:ext cx="538165" cy="566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2" name="31 Conector recto"/>
          <p:cNvCxnSpPr/>
          <p:nvPr/>
        </p:nvCxnSpPr>
        <p:spPr>
          <a:xfrm rot="5400000">
            <a:off x="-1892345" y="3964785"/>
            <a:ext cx="5214180" cy="79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rot="5400000">
            <a:off x="-106395" y="3963991"/>
            <a:ext cx="521497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5400000">
            <a:off x="1572398" y="3928272"/>
            <a:ext cx="5286412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5400000">
            <a:off x="5108579" y="3963991"/>
            <a:ext cx="521497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42 Grupo"/>
          <p:cNvGrpSpPr/>
          <p:nvPr/>
        </p:nvGrpSpPr>
        <p:grpSpPr>
          <a:xfrm>
            <a:off x="6858016" y="500042"/>
            <a:ext cx="1571636" cy="785818"/>
            <a:chOff x="6858016" y="1000108"/>
            <a:chExt cx="1571636" cy="785818"/>
          </a:xfrm>
        </p:grpSpPr>
        <p:grpSp>
          <p:nvGrpSpPr>
            <p:cNvPr id="38" name="31 Grupo"/>
            <p:cNvGrpSpPr/>
            <p:nvPr/>
          </p:nvGrpSpPr>
          <p:grpSpPr>
            <a:xfrm>
              <a:off x="7000892" y="1000108"/>
              <a:ext cx="1428760" cy="500066"/>
              <a:chOff x="3786182" y="1785926"/>
              <a:chExt cx="1428760" cy="697209"/>
            </a:xfrm>
          </p:grpSpPr>
          <p:sp>
            <p:nvSpPr>
              <p:cNvPr id="40" name="39 Rectángulo redondeado"/>
              <p:cNvSpPr/>
              <p:nvPr/>
            </p:nvSpPr>
            <p:spPr>
              <a:xfrm>
                <a:off x="3786182" y="1785926"/>
                <a:ext cx="1143008" cy="6972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3857620" y="1785926"/>
                <a:ext cx="1357322" cy="51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Datos</a:t>
                </a:r>
                <a:endParaRPr lang="es-MX" dirty="0"/>
              </a:p>
            </p:txBody>
          </p:sp>
        </p:grpSp>
        <p:sp>
          <p:nvSpPr>
            <p:cNvPr id="42" name="41 Disco magnético"/>
            <p:cNvSpPr/>
            <p:nvPr/>
          </p:nvSpPr>
          <p:spPr>
            <a:xfrm>
              <a:off x="6858016" y="1357298"/>
              <a:ext cx="428628" cy="428628"/>
            </a:xfrm>
            <a:prstGeom prst="flowChartMagneticDisk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2643174" y="1500174"/>
            <a:ext cx="1643074" cy="307777"/>
            <a:chOff x="3500430" y="3071810"/>
            <a:chExt cx="1643074" cy="307777"/>
          </a:xfrm>
        </p:grpSpPr>
        <p:cxnSp>
          <p:nvCxnSpPr>
            <p:cNvPr id="45" name="4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arrito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8" name="47 Conector recto de flecha"/>
          <p:cNvCxnSpPr/>
          <p:nvPr/>
        </p:nvCxnSpPr>
        <p:spPr>
          <a:xfrm>
            <a:off x="4500562" y="2000240"/>
            <a:ext cx="3000396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4429124" y="2406843"/>
            <a:ext cx="3071834" cy="22025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52 Grupo"/>
          <p:cNvGrpSpPr/>
          <p:nvPr/>
        </p:nvGrpSpPr>
        <p:grpSpPr>
          <a:xfrm>
            <a:off x="2571736" y="2335405"/>
            <a:ext cx="1643074" cy="307777"/>
            <a:chOff x="3500430" y="3071810"/>
            <a:chExt cx="1643074" cy="307777"/>
          </a:xfrm>
        </p:grpSpPr>
        <p:cxnSp>
          <p:nvCxnSpPr>
            <p:cNvPr id="54" name="53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orma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5857884" y="2714620"/>
            <a:ext cx="1143008" cy="881066"/>
            <a:chOff x="6858016" y="928669"/>
            <a:chExt cx="1143008" cy="881066"/>
          </a:xfrm>
        </p:grpSpPr>
        <p:grpSp>
          <p:nvGrpSpPr>
            <p:cNvPr id="56" name="20 Grupo"/>
            <p:cNvGrpSpPr/>
            <p:nvPr/>
          </p:nvGrpSpPr>
          <p:grpSpPr>
            <a:xfrm>
              <a:off x="7072330" y="928669"/>
              <a:ext cx="928694" cy="500066"/>
              <a:chOff x="1571604" y="3000372"/>
              <a:chExt cx="1571636" cy="615466"/>
            </a:xfrm>
          </p:grpSpPr>
          <p:sp>
            <p:nvSpPr>
              <p:cNvPr id="57" name="56 CuadroTexto"/>
              <p:cNvSpPr txBox="1"/>
              <p:nvPr/>
            </p:nvSpPr>
            <p:spPr>
              <a:xfrm>
                <a:off x="1643042" y="3071810"/>
                <a:ext cx="1357322" cy="45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Pagos</a:t>
                </a:r>
                <a:endParaRPr lang="es-MX" dirty="0"/>
              </a:p>
            </p:txBody>
          </p:sp>
          <p:sp>
            <p:nvSpPr>
              <p:cNvPr id="58" name="57 Rectángulo redondeado"/>
              <p:cNvSpPr/>
              <p:nvPr/>
            </p:nvSpPr>
            <p:spPr>
              <a:xfrm>
                <a:off x="1571604" y="3000372"/>
                <a:ext cx="1571636" cy="61546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1285860"/>
              <a:ext cx="495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4" name="63 Grupo"/>
          <p:cNvGrpSpPr/>
          <p:nvPr/>
        </p:nvGrpSpPr>
        <p:grpSpPr>
          <a:xfrm>
            <a:off x="857224" y="2478281"/>
            <a:ext cx="1643074" cy="307777"/>
            <a:chOff x="3500430" y="3071810"/>
            <a:chExt cx="1643074" cy="307777"/>
          </a:xfrm>
        </p:grpSpPr>
        <p:cxnSp>
          <p:nvCxnSpPr>
            <p:cNvPr id="65" name="6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Forma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>
            <a:off x="857224" y="3214686"/>
            <a:ext cx="1428760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67 Grupo"/>
          <p:cNvGrpSpPr/>
          <p:nvPr/>
        </p:nvGrpSpPr>
        <p:grpSpPr>
          <a:xfrm>
            <a:off x="2571736" y="3071810"/>
            <a:ext cx="1785950" cy="307777"/>
            <a:chOff x="3500430" y="3071810"/>
            <a:chExt cx="1785950" cy="307777"/>
          </a:xfrm>
        </p:grpSpPr>
        <p:cxnSp>
          <p:nvCxnSpPr>
            <p:cNvPr id="69" name="68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3500430" y="3071810"/>
              <a:ext cx="17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orma de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70 Grupo"/>
          <p:cNvGrpSpPr/>
          <p:nvPr/>
        </p:nvGrpSpPr>
        <p:grpSpPr>
          <a:xfrm>
            <a:off x="4357686" y="3357562"/>
            <a:ext cx="1643074" cy="307777"/>
            <a:chOff x="3500430" y="3071810"/>
            <a:chExt cx="1643074" cy="307777"/>
          </a:xfrm>
        </p:grpSpPr>
        <p:sp>
          <p:nvSpPr>
            <p:cNvPr id="73" name="72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procesa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2" name="71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73 CuadroTexto"/>
          <p:cNvSpPr txBox="1"/>
          <p:nvPr/>
        </p:nvSpPr>
        <p:spPr>
          <a:xfrm>
            <a:off x="785786" y="285749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orma pago/envío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77 Conector recto"/>
          <p:cNvCxnSpPr/>
          <p:nvPr/>
        </p:nvCxnSpPr>
        <p:spPr>
          <a:xfrm rot="5400000">
            <a:off x="6138924" y="3505150"/>
            <a:ext cx="868269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82 Grupo"/>
          <p:cNvGrpSpPr/>
          <p:nvPr/>
        </p:nvGrpSpPr>
        <p:grpSpPr>
          <a:xfrm>
            <a:off x="4357686" y="3692727"/>
            <a:ext cx="1643074" cy="307777"/>
            <a:chOff x="3500430" y="3049785"/>
            <a:chExt cx="1643074" cy="307777"/>
          </a:xfrm>
        </p:grpSpPr>
        <p:cxnSp>
          <p:nvCxnSpPr>
            <p:cNvPr id="84" name="83 Conector recto de flecha"/>
            <p:cNvCxnSpPr/>
            <p:nvPr/>
          </p:nvCxnSpPr>
          <p:spPr>
            <a:xfrm>
              <a:off x="3571868" y="3355974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4 CuadroTexto"/>
            <p:cNvSpPr txBox="1"/>
            <p:nvPr/>
          </p:nvSpPr>
          <p:spPr>
            <a:xfrm>
              <a:off x="3500430" y="3049785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Pago no exitoso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9" name="98 Grupo"/>
          <p:cNvGrpSpPr/>
          <p:nvPr/>
        </p:nvGrpSpPr>
        <p:grpSpPr>
          <a:xfrm>
            <a:off x="2571736" y="4000504"/>
            <a:ext cx="1643074" cy="307777"/>
            <a:chOff x="3500430" y="3071810"/>
            <a:chExt cx="1643074" cy="307777"/>
          </a:xfrm>
        </p:grpSpPr>
        <p:cxnSp>
          <p:nvCxnSpPr>
            <p:cNvPr id="100" name="99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100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Error de pago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101 Grupo"/>
          <p:cNvGrpSpPr/>
          <p:nvPr/>
        </p:nvGrpSpPr>
        <p:grpSpPr>
          <a:xfrm>
            <a:off x="785786" y="4121355"/>
            <a:ext cx="1643074" cy="307777"/>
            <a:chOff x="3500430" y="3071810"/>
            <a:chExt cx="1643074" cy="307777"/>
          </a:xfrm>
        </p:grpSpPr>
        <p:cxnSp>
          <p:nvCxnSpPr>
            <p:cNvPr id="103" name="102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Error de pago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CuadroTexto"/>
          <p:cNvSpPr txBox="1"/>
          <p:nvPr/>
        </p:nvSpPr>
        <p:spPr>
          <a:xfrm>
            <a:off x="4429124" y="171448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Verifica existencia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4357686" y="2121091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Regresa existencia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43 Grupo"/>
          <p:cNvGrpSpPr/>
          <p:nvPr/>
        </p:nvGrpSpPr>
        <p:grpSpPr>
          <a:xfrm>
            <a:off x="142844" y="357166"/>
            <a:ext cx="1428760" cy="857256"/>
            <a:chOff x="7358082" y="928670"/>
            <a:chExt cx="1428760" cy="857256"/>
          </a:xfrm>
        </p:grpSpPr>
        <p:sp>
          <p:nvSpPr>
            <p:cNvPr id="3" name="2 CuadroTexto"/>
            <p:cNvSpPr txBox="1"/>
            <p:nvPr/>
          </p:nvSpPr>
          <p:spPr>
            <a:xfrm>
              <a:off x="7429520" y="135729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Cliente </a:t>
              </a:r>
              <a:endParaRPr lang="es-MX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7358082" y="1285860"/>
              <a:ext cx="1143008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MX" dirty="0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 l="49963" t="35156" r="42350" b="50195"/>
            <a:stretch>
              <a:fillRect/>
            </a:stretch>
          </p:blipFill>
          <p:spPr bwMode="auto">
            <a:xfrm>
              <a:off x="8143900" y="928670"/>
              <a:ext cx="509591" cy="545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5 Conector recto de flecha"/>
          <p:cNvCxnSpPr/>
          <p:nvPr/>
        </p:nvCxnSpPr>
        <p:spPr>
          <a:xfrm>
            <a:off x="928662" y="1643050"/>
            <a:ext cx="1428760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10 Grupo"/>
          <p:cNvGrpSpPr/>
          <p:nvPr/>
        </p:nvGrpSpPr>
        <p:grpSpPr>
          <a:xfrm>
            <a:off x="1643042" y="571480"/>
            <a:ext cx="1643074" cy="852241"/>
            <a:chOff x="3643306" y="1714488"/>
            <a:chExt cx="1643074" cy="852241"/>
          </a:xfrm>
        </p:grpSpPr>
        <p:grpSp>
          <p:nvGrpSpPr>
            <p:cNvPr id="11" name="6 Grupo"/>
            <p:cNvGrpSpPr/>
            <p:nvPr/>
          </p:nvGrpSpPr>
          <p:grpSpPr>
            <a:xfrm>
              <a:off x="3857620" y="1714488"/>
              <a:ext cx="1428760" cy="500066"/>
              <a:chOff x="3857620" y="1714488"/>
              <a:chExt cx="1428760" cy="500066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3929058" y="1714488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Web</a:t>
                </a:r>
                <a:endParaRPr lang="es-MX" dirty="0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3857620" y="1714488"/>
                <a:ext cx="1214446" cy="5000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000240"/>
              <a:ext cx="538165" cy="566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15 CuadroTexto"/>
          <p:cNvSpPr txBox="1"/>
          <p:nvPr/>
        </p:nvSpPr>
        <p:spPr>
          <a:xfrm>
            <a:off x="2285984" y="0"/>
            <a:ext cx="464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Proceso de nuevo pedido – Error en Mensajería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57224" y="135729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Carrito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21 Grupo"/>
          <p:cNvGrpSpPr/>
          <p:nvPr/>
        </p:nvGrpSpPr>
        <p:grpSpPr>
          <a:xfrm>
            <a:off x="-2571800" y="2000240"/>
            <a:ext cx="1643074" cy="307777"/>
            <a:chOff x="3500430" y="3071810"/>
            <a:chExt cx="1643074" cy="307777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3643306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Solicita productos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22 Grupo"/>
          <p:cNvGrpSpPr/>
          <p:nvPr/>
        </p:nvGrpSpPr>
        <p:grpSpPr>
          <a:xfrm>
            <a:off x="-2571800" y="3143248"/>
            <a:ext cx="1643074" cy="307777"/>
            <a:chOff x="3500430" y="3071810"/>
            <a:chExt cx="1643074" cy="307777"/>
          </a:xfrm>
        </p:grpSpPr>
        <p:cxnSp>
          <p:nvCxnSpPr>
            <p:cNvPr id="24" name="23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Solicita productos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29 Grupo"/>
          <p:cNvGrpSpPr/>
          <p:nvPr/>
        </p:nvGrpSpPr>
        <p:grpSpPr>
          <a:xfrm>
            <a:off x="3500430" y="571480"/>
            <a:ext cx="1643074" cy="852241"/>
            <a:chOff x="6357950" y="1000108"/>
            <a:chExt cx="1643074" cy="852241"/>
          </a:xfrm>
        </p:grpSpPr>
        <p:grpSp>
          <p:nvGrpSpPr>
            <p:cNvPr id="15" name="31 Grupo"/>
            <p:cNvGrpSpPr/>
            <p:nvPr/>
          </p:nvGrpSpPr>
          <p:grpSpPr>
            <a:xfrm>
              <a:off x="6572264" y="1000108"/>
              <a:ext cx="1428760" cy="500066"/>
              <a:chOff x="3786182" y="1785926"/>
              <a:chExt cx="1428760" cy="697209"/>
            </a:xfrm>
          </p:grpSpPr>
          <p:sp>
            <p:nvSpPr>
              <p:cNvPr id="27" name="26 Rectángulo redondeado"/>
              <p:cNvSpPr/>
              <p:nvPr/>
            </p:nvSpPr>
            <p:spPr>
              <a:xfrm>
                <a:off x="3786182" y="1785926"/>
                <a:ext cx="1143008" cy="6972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27 CuadroTexto"/>
              <p:cNvSpPr txBox="1"/>
              <p:nvPr/>
            </p:nvSpPr>
            <p:spPr>
              <a:xfrm>
                <a:off x="3857620" y="1785926"/>
                <a:ext cx="1357322" cy="34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Negocio</a:t>
                </a:r>
                <a:endParaRPr lang="es-MX" dirty="0"/>
              </a:p>
            </p:txBody>
          </p:sp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1285860"/>
              <a:ext cx="538165" cy="566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2" name="31 Conector recto"/>
          <p:cNvCxnSpPr/>
          <p:nvPr/>
        </p:nvCxnSpPr>
        <p:spPr>
          <a:xfrm rot="5400000">
            <a:off x="-1892345" y="3964785"/>
            <a:ext cx="5214180" cy="79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rot="5400000">
            <a:off x="-106395" y="3963991"/>
            <a:ext cx="521497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5400000">
            <a:off x="1572398" y="3928272"/>
            <a:ext cx="5286412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5400000">
            <a:off x="5108579" y="3963991"/>
            <a:ext cx="521497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42 Grupo"/>
          <p:cNvGrpSpPr/>
          <p:nvPr/>
        </p:nvGrpSpPr>
        <p:grpSpPr>
          <a:xfrm>
            <a:off x="6858016" y="500042"/>
            <a:ext cx="1571636" cy="785818"/>
            <a:chOff x="6858016" y="1000108"/>
            <a:chExt cx="1571636" cy="785818"/>
          </a:xfrm>
        </p:grpSpPr>
        <p:grpSp>
          <p:nvGrpSpPr>
            <p:cNvPr id="19" name="31 Grupo"/>
            <p:cNvGrpSpPr/>
            <p:nvPr/>
          </p:nvGrpSpPr>
          <p:grpSpPr>
            <a:xfrm>
              <a:off x="7000892" y="1000108"/>
              <a:ext cx="1428760" cy="500066"/>
              <a:chOff x="3786182" y="1785926"/>
              <a:chExt cx="1428760" cy="697209"/>
            </a:xfrm>
          </p:grpSpPr>
          <p:sp>
            <p:nvSpPr>
              <p:cNvPr id="40" name="39 Rectángulo redondeado"/>
              <p:cNvSpPr/>
              <p:nvPr/>
            </p:nvSpPr>
            <p:spPr>
              <a:xfrm>
                <a:off x="3786182" y="1785926"/>
                <a:ext cx="1143008" cy="6972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3857620" y="1785926"/>
                <a:ext cx="1357322" cy="51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Datos</a:t>
                </a:r>
                <a:endParaRPr lang="es-MX" dirty="0"/>
              </a:p>
            </p:txBody>
          </p:sp>
        </p:grpSp>
        <p:sp>
          <p:nvSpPr>
            <p:cNvPr id="42" name="41 Disco magnético"/>
            <p:cNvSpPr/>
            <p:nvPr/>
          </p:nvSpPr>
          <p:spPr>
            <a:xfrm>
              <a:off x="6858016" y="1357298"/>
              <a:ext cx="428628" cy="428628"/>
            </a:xfrm>
            <a:prstGeom prst="flowChartMagneticDisk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43 Grupo"/>
          <p:cNvGrpSpPr/>
          <p:nvPr/>
        </p:nvGrpSpPr>
        <p:grpSpPr>
          <a:xfrm>
            <a:off x="2643174" y="1500174"/>
            <a:ext cx="1643074" cy="307777"/>
            <a:chOff x="3500430" y="3071810"/>
            <a:chExt cx="1643074" cy="307777"/>
          </a:xfrm>
        </p:grpSpPr>
        <p:cxnSp>
          <p:nvCxnSpPr>
            <p:cNvPr id="45" name="4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arrito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8" name="47 Conector recto de flecha"/>
          <p:cNvCxnSpPr/>
          <p:nvPr/>
        </p:nvCxnSpPr>
        <p:spPr>
          <a:xfrm>
            <a:off x="4500562" y="2000240"/>
            <a:ext cx="3000396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4429124" y="2406843"/>
            <a:ext cx="3071834" cy="22025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52 Grupo"/>
          <p:cNvGrpSpPr/>
          <p:nvPr/>
        </p:nvGrpSpPr>
        <p:grpSpPr>
          <a:xfrm>
            <a:off x="2571736" y="2335405"/>
            <a:ext cx="1643074" cy="307777"/>
            <a:chOff x="3500430" y="3071810"/>
            <a:chExt cx="1643074" cy="307777"/>
          </a:xfrm>
        </p:grpSpPr>
        <p:cxnSp>
          <p:nvCxnSpPr>
            <p:cNvPr id="54" name="53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orma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74 Grupo"/>
          <p:cNvGrpSpPr/>
          <p:nvPr/>
        </p:nvGrpSpPr>
        <p:grpSpPr>
          <a:xfrm>
            <a:off x="5857884" y="2714620"/>
            <a:ext cx="1143008" cy="881066"/>
            <a:chOff x="6858016" y="928669"/>
            <a:chExt cx="1143008" cy="881066"/>
          </a:xfrm>
        </p:grpSpPr>
        <p:grpSp>
          <p:nvGrpSpPr>
            <p:cNvPr id="30" name="20 Grupo"/>
            <p:cNvGrpSpPr/>
            <p:nvPr/>
          </p:nvGrpSpPr>
          <p:grpSpPr>
            <a:xfrm>
              <a:off x="7072330" y="928669"/>
              <a:ext cx="928694" cy="500066"/>
              <a:chOff x="1571604" y="3000372"/>
              <a:chExt cx="1571636" cy="615466"/>
            </a:xfrm>
          </p:grpSpPr>
          <p:sp>
            <p:nvSpPr>
              <p:cNvPr id="57" name="56 CuadroTexto"/>
              <p:cNvSpPr txBox="1"/>
              <p:nvPr/>
            </p:nvSpPr>
            <p:spPr>
              <a:xfrm>
                <a:off x="1643042" y="3071810"/>
                <a:ext cx="1357322" cy="45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Pagos</a:t>
                </a:r>
                <a:endParaRPr lang="es-MX" dirty="0"/>
              </a:p>
            </p:txBody>
          </p:sp>
          <p:sp>
            <p:nvSpPr>
              <p:cNvPr id="58" name="57 Rectángulo redondeado"/>
              <p:cNvSpPr/>
              <p:nvPr/>
            </p:nvSpPr>
            <p:spPr>
              <a:xfrm>
                <a:off x="1571604" y="3000372"/>
                <a:ext cx="1571636" cy="61546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1285860"/>
              <a:ext cx="495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1" name="75 Grupo"/>
          <p:cNvGrpSpPr/>
          <p:nvPr/>
        </p:nvGrpSpPr>
        <p:grpSpPr>
          <a:xfrm>
            <a:off x="5572132" y="4286256"/>
            <a:ext cx="1714512" cy="940600"/>
            <a:chOff x="7429488" y="3929066"/>
            <a:chExt cx="1714512" cy="940600"/>
          </a:xfrm>
        </p:grpSpPr>
        <p:grpSp>
          <p:nvGrpSpPr>
            <p:cNvPr id="35" name="60 Grupo"/>
            <p:cNvGrpSpPr/>
            <p:nvPr/>
          </p:nvGrpSpPr>
          <p:grpSpPr>
            <a:xfrm>
              <a:off x="7715240" y="3929066"/>
              <a:ext cx="1428760" cy="428628"/>
              <a:chOff x="1571604" y="3000372"/>
              <a:chExt cx="1428760" cy="685805"/>
            </a:xfrm>
          </p:grpSpPr>
          <p:sp>
            <p:nvSpPr>
              <p:cNvPr id="60" name="59 CuadroTexto"/>
              <p:cNvSpPr txBox="1"/>
              <p:nvPr/>
            </p:nvSpPr>
            <p:spPr>
              <a:xfrm>
                <a:off x="1643042" y="3071810"/>
                <a:ext cx="1357322" cy="45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Mensajería</a:t>
                </a:r>
              </a:p>
            </p:txBody>
          </p:sp>
          <p:sp>
            <p:nvSpPr>
              <p:cNvPr id="61" name="60 Rectángulo redondeado"/>
              <p:cNvSpPr/>
              <p:nvPr/>
            </p:nvSpPr>
            <p:spPr>
              <a:xfrm>
                <a:off x="1571604" y="3000372"/>
                <a:ext cx="1285884" cy="685805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3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29488" y="4286256"/>
              <a:ext cx="571504" cy="58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7" name="63 Grupo"/>
          <p:cNvGrpSpPr/>
          <p:nvPr/>
        </p:nvGrpSpPr>
        <p:grpSpPr>
          <a:xfrm>
            <a:off x="857224" y="2478281"/>
            <a:ext cx="1643074" cy="307777"/>
            <a:chOff x="3500430" y="3071810"/>
            <a:chExt cx="1643074" cy="307777"/>
          </a:xfrm>
        </p:grpSpPr>
        <p:cxnSp>
          <p:nvCxnSpPr>
            <p:cNvPr id="65" name="6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Forma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>
            <a:off x="857224" y="3214686"/>
            <a:ext cx="1428760" cy="158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67 Grupo"/>
          <p:cNvGrpSpPr/>
          <p:nvPr/>
        </p:nvGrpSpPr>
        <p:grpSpPr>
          <a:xfrm>
            <a:off x="2571736" y="3071810"/>
            <a:ext cx="1785950" cy="307777"/>
            <a:chOff x="3500430" y="3071810"/>
            <a:chExt cx="1785950" cy="307777"/>
          </a:xfrm>
        </p:grpSpPr>
        <p:cxnSp>
          <p:nvCxnSpPr>
            <p:cNvPr id="69" name="68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3500430" y="3071810"/>
              <a:ext cx="17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orma de pago/envío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70 Grupo"/>
          <p:cNvGrpSpPr/>
          <p:nvPr/>
        </p:nvGrpSpPr>
        <p:grpSpPr>
          <a:xfrm>
            <a:off x="4357686" y="3357562"/>
            <a:ext cx="1643074" cy="307777"/>
            <a:chOff x="3500430" y="3071810"/>
            <a:chExt cx="1643074" cy="307777"/>
          </a:xfrm>
        </p:grpSpPr>
        <p:sp>
          <p:nvSpPr>
            <p:cNvPr id="73" name="72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procesa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2" name="71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73 CuadroTexto"/>
          <p:cNvSpPr txBox="1"/>
          <p:nvPr/>
        </p:nvSpPr>
        <p:spPr>
          <a:xfrm>
            <a:off x="785786" y="285749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s-MX" sz="1400" i="1" dirty="0" smtClean="0">
                <a:solidFill>
                  <a:schemeClr val="accent6">
                    <a:lumMod val="75000"/>
                  </a:schemeClr>
                </a:solidFill>
              </a:rPr>
              <a:t>orma pago/envío</a:t>
            </a:r>
            <a:endParaRPr lang="es-MX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77 Conector recto"/>
          <p:cNvCxnSpPr/>
          <p:nvPr/>
        </p:nvCxnSpPr>
        <p:spPr>
          <a:xfrm rot="5400000">
            <a:off x="6138924" y="3505150"/>
            <a:ext cx="868269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82 Grupo"/>
          <p:cNvGrpSpPr/>
          <p:nvPr/>
        </p:nvGrpSpPr>
        <p:grpSpPr>
          <a:xfrm>
            <a:off x="4357686" y="3692727"/>
            <a:ext cx="1643074" cy="307777"/>
            <a:chOff x="3500430" y="3049785"/>
            <a:chExt cx="1643074" cy="307777"/>
          </a:xfrm>
        </p:grpSpPr>
        <p:cxnSp>
          <p:nvCxnSpPr>
            <p:cNvPr id="84" name="83 Conector recto de flecha"/>
            <p:cNvCxnSpPr/>
            <p:nvPr/>
          </p:nvCxnSpPr>
          <p:spPr>
            <a:xfrm>
              <a:off x="3571868" y="3355974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4 CuadroTexto"/>
            <p:cNvSpPr txBox="1"/>
            <p:nvPr/>
          </p:nvSpPr>
          <p:spPr>
            <a:xfrm>
              <a:off x="3500430" y="3049785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Pago exitoso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90" name="89 Conector recto"/>
          <p:cNvCxnSpPr/>
          <p:nvPr/>
        </p:nvCxnSpPr>
        <p:spPr>
          <a:xfrm rot="5400000">
            <a:off x="6287294" y="5214144"/>
            <a:ext cx="714404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92 Grupo"/>
          <p:cNvGrpSpPr/>
          <p:nvPr/>
        </p:nvGrpSpPr>
        <p:grpSpPr>
          <a:xfrm>
            <a:off x="4357686" y="5000636"/>
            <a:ext cx="1643074" cy="307777"/>
            <a:chOff x="3500430" y="3071810"/>
            <a:chExt cx="1643074" cy="307777"/>
          </a:xfrm>
        </p:grpSpPr>
        <p:sp>
          <p:nvSpPr>
            <p:cNvPr id="94" name="93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Pide recolección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95" name="94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95 Grupo"/>
          <p:cNvGrpSpPr/>
          <p:nvPr/>
        </p:nvGrpSpPr>
        <p:grpSpPr>
          <a:xfrm>
            <a:off x="4286248" y="5286388"/>
            <a:ext cx="1643074" cy="307777"/>
            <a:chOff x="3500430" y="3071810"/>
            <a:chExt cx="1643074" cy="307777"/>
          </a:xfrm>
        </p:grpSpPr>
        <p:cxnSp>
          <p:nvCxnSpPr>
            <p:cNvPr id="97" name="96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97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Error de datos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98 Grupo"/>
          <p:cNvGrpSpPr/>
          <p:nvPr/>
        </p:nvGrpSpPr>
        <p:grpSpPr>
          <a:xfrm>
            <a:off x="2571736" y="5572140"/>
            <a:ext cx="1643074" cy="307777"/>
            <a:chOff x="3500430" y="3071810"/>
            <a:chExt cx="1643074" cy="307777"/>
          </a:xfrm>
        </p:grpSpPr>
        <p:cxnSp>
          <p:nvCxnSpPr>
            <p:cNvPr id="100" name="99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100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Error  Mensajería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101 Grupo"/>
          <p:cNvGrpSpPr/>
          <p:nvPr/>
        </p:nvGrpSpPr>
        <p:grpSpPr>
          <a:xfrm>
            <a:off x="785786" y="5643578"/>
            <a:ext cx="1643074" cy="307777"/>
            <a:chOff x="3500430" y="3071810"/>
            <a:chExt cx="1643074" cy="307777"/>
          </a:xfrm>
        </p:grpSpPr>
        <p:cxnSp>
          <p:nvCxnSpPr>
            <p:cNvPr id="103" name="102 Conector recto de flecha"/>
            <p:cNvCxnSpPr/>
            <p:nvPr/>
          </p:nvCxnSpPr>
          <p:spPr>
            <a:xfrm>
              <a:off x="3571868" y="3357562"/>
              <a:ext cx="1428760" cy="1588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CuadroTexto"/>
            <p:cNvSpPr txBox="1"/>
            <p:nvPr/>
          </p:nvSpPr>
          <p:spPr>
            <a:xfrm>
              <a:off x="3500430" y="307181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 smtClean="0">
                  <a:solidFill>
                    <a:schemeClr val="accent6">
                      <a:lumMod val="75000"/>
                    </a:schemeClr>
                  </a:solidFill>
                </a:rPr>
                <a:t>Error  Mensajería</a:t>
              </a:r>
              <a:endParaRPr lang="es-MX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231</Words>
  <Application>Microsoft Office PowerPoint</Application>
  <PresentationFormat>Presentación en pantalla (4:3)</PresentationFormat>
  <Paragraphs>111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</dc:creator>
  <cp:lastModifiedBy>el</cp:lastModifiedBy>
  <cp:revision>36</cp:revision>
  <dcterms:created xsi:type="dcterms:W3CDTF">2021-03-09T04:54:13Z</dcterms:created>
  <dcterms:modified xsi:type="dcterms:W3CDTF">2021-03-09T20:53:27Z</dcterms:modified>
</cp:coreProperties>
</file>