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78619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35756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0024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614364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492919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92893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30 Grupo"/>
          <p:cNvGrpSpPr/>
          <p:nvPr/>
        </p:nvGrpSpPr>
        <p:grpSpPr>
          <a:xfrm>
            <a:off x="3786182" y="1477020"/>
            <a:ext cx="1571636" cy="857256"/>
            <a:chOff x="3786182" y="1785926"/>
            <a:chExt cx="1571636" cy="928694"/>
          </a:xfrm>
        </p:grpSpPr>
        <p:sp>
          <p:nvSpPr>
            <p:cNvPr id="15" name="14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857620" y="1785926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Servidor Web</a:t>
              </a:r>
              <a:endParaRPr lang="es-MX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642910" y="3262970"/>
            <a:ext cx="1571636" cy="928694"/>
            <a:chOff x="1571604" y="3000372"/>
            <a:chExt cx="1571636" cy="1143008"/>
          </a:xfrm>
        </p:grpSpPr>
        <p:sp>
          <p:nvSpPr>
            <p:cNvPr id="13" name="12 CuadroTexto"/>
            <p:cNvSpPr txBox="1"/>
            <p:nvPr/>
          </p:nvSpPr>
          <p:spPr>
            <a:xfrm>
              <a:off x="1643042" y="3071810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Pasarela de </a:t>
              </a:r>
            </a:p>
            <a:p>
              <a:r>
                <a:rPr lang="es-MX" dirty="0" smtClean="0"/>
                <a:t>pagos</a:t>
              </a:r>
              <a:endParaRPr lang="es-MX" dirty="0"/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1571604" y="3000372"/>
              <a:ext cx="1571636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928662" y="214290"/>
            <a:ext cx="7448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Diagrama general de tienda en línea de artesanías</a:t>
            </a:r>
          </a:p>
          <a:p>
            <a:pPr algn="ctr"/>
            <a:r>
              <a:rPr lang="es-MX" sz="3200" dirty="0" smtClean="0">
                <a:solidFill>
                  <a:srgbClr val="00B050"/>
                </a:solidFill>
              </a:rPr>
              <a:t>Cloud</a:t>
            </a:r>
            <a:endParaRPr lang="es-MX" sz="3200" dirty="0">
              <a:solidFill>
                <a:srgbClr val="00B050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 rot="10800000" flipV="1">
            <a:off x="5357818" y="1869928"/>
            <a:ext cx="2000264" cy="3571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43 Grupo"/>
          <p:cNvGrpSpPr/>
          <p:nvPr/>
        </p:nvGrpSpPr>
        <p:grpSpPr>
          <a:xfrm>
            <a:off x="7358082" y="1119830"/>
            <a:ext cx="1428760" cy="1351958"/>
            <a:chOff x="7358082" y="928670"/>
            <a:chExt cx="1428760" cy="1351958"/>
          </a:xfrm>
        </p:grpSpPr>
        <p:sp>
          <p:nvSpPr>
            <p:cNvPr id="8" name="7 CuadroTexto"/>
            <p:cNvSpPr txBox="1"/>
            <p:nvPr/>
          </p:nvSpPr>
          <p:spPr>
            <a:xfrm>
              <a:off x="7429520" y="1357298"/>
              <a:ext cx="1357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</a:p>
            <a:p>
              <a:r>
                <a:rPr lang="es-MX" dirty="0" smtClean="0"/>
                <a:t>Web</a:t>
              </a:r>
            </a:p>
            <a:p>
              <a:endParaRPr lang="es-MX" dirty="0"/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7358082" y="1285860"/>
              <a:ext cx="1143008" cy="7858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31 Grupo"/>
          <p:cNvGrpSpPr/>
          <p:nvPr/>
        </p:nvGrpSpPr>
        <p:grpSpPr>
          <a:xfrm>
            <a:off x="3786182" y="3405846"/>
            <a:ext cx="1571636" cy="1000132"/>
            <a:chOff x="3786182" y="1785926"/>
            <a:chExt cx="1571636" cy="928694"/>
          </a:xfrm>
        </p:grpSpPr>
        <p:sp>
          <p:nvSpPr>
            <p:cNvPr id="33" name="32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857620" y="1785926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Servidor de Negocio</a:t>
              </a:r>
              <a:endParaRPr lang="es-MX" dirty="0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7286644" y="2834342"/>
            <a:ext cx="1509723" cy="1905956"/>
            <a:chOff x="7143768" y="928670"/>
            <a:chExt cx="1509723" cy="1905956"/>
          </a:xfrm>
        </p:grpSpPr>
        <p:sp>
          <p:nvSpPr>
            <p:cNvPr id="46" name="45 CuadroTexto"/>
            <p:cNvSpPr txBox="1"/>
            <p:nvPr/>
          </p:nvSpPr>
          <p:spPr>
            <a:xfrm>
              <a:off x="7286644" y="1357298"/>
              <a:ext cx="13573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</a:p>
            <a:p>
              <a:r>
                <a:rPr lang="es-MX" dirty="0" smtClean="0"/>
                <a:t>Aplicación </a:t>
              </a:r>
              <a:r>
                <a:rPr lang="es-MX" dirty="0" err="1" smtClean="0"/>
                <a:t>Móbil</a:t>
              </a:r>
              <a:endParaRPr lang="es-MX" dirty="0" smtClean="0"/>
            </a:p>
            <a:p>
              <a:endParaRPr lang="es-MX" dirty="0" smtClean="0"/>
            </a:p>
            <a:p>
              <a:endParaRPr lang="es-MX" dirty="0"/>
            </a:p>
          </p:txBody>
        </p:sp>
        <p:sp>
          <p:nvSpPr>
            <p:cNvPr id="47" name="46 Rectángulo redondeado"/>
            <p:cNvSpPr/>
            <p:nvPr/>
          </p:nvSpPr>
          <p:spPr>
            <a:xfrm>
              <a:off x="7143768" y="1285860"/>
              <a:ext cx="1357322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9" name="48 Grupo"/>
          <p:cNvGrpSpPr/>
          <p:nvPr/>
        </p:nvGrpSpPr>
        <p:grpSpPr>
          <a:xfrm>
            <a:off x="6572264" y="976954"/>
            <a:ext cx="428628" cy="4071966"/>
            <a:chOff x="3786182" y="1785926"/>
            <a:chExt cx="1571636" cy="928694"/>
          </a:xfrm>
        </p:grpSpPr>
        <p:sp>
          <p:nvSpPr>
            <p:cNvPr id="50" name="49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50 CuadroTexto"/>
            <p:cNvSpPr txBox="1"/>
            <p:nvPr/>
          </p:nvSpPr>
          <p:spPr>
            <a:xfrm rot="16200000">
              <a:off x="3942521" y="1826042"/>
              <a:ext cx="892760" cy="812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Internet</a:t>
              </a:r>
              <a:endParaRPr lang="es-MX" dirty="0"/>
            </a:p>
          </p:txBody>
        </p:sp>
      </p:grpSp>
      <p:cxnSp>
        <p:nvCxnSpPr>
          <p:cNvPr id="56" name="55 Conector recto de flecha"/>
          <p:cNvCxnSpPr/>
          <p:nvPr/>
        </p:nvCxnSpPr>
        <p:spPr>
          <a:xfrm rot="5400000" flipH="1" flipV="1">
            <a:off x="4018355" y="2852202"/>
            <a:ext cx="1071570" cy="3571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4572000" y="254859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>
                <a:solidFill>
                  <a:schemeClr val="accent6">
                    <a:lumMod val="75000"/>
                  </a:schemeClr>
                </a:solidFill>
              </a:rPr>
              <a:t>GraphQL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5429256" y="161989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>
                <a:solidFill>
                  <a:schemeClr val="accent6">
                    <a:lumMod val="75000"/>
                  </a:schemeClr>
                </a:solidFill>
              </a:rPr>
              <a:t>www</a:t>
            </a:r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, 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1" name="60 Grupo"/>
          <p:cNvGrpSpPr/>
          <p:nvPr/>
        </p:nvGrpSpPr>
        <p:grpSpPr>
          <a:xfrm>
            <a:off x="785786" y="4763168"/>
            <a:ext cx="1571636" cy="714380"/>
            <a:chOff x="1571604" y="3000372"/>
            <a:chExt cx="1571636" cy="1143008"/>
          </a:xfrm>
        </p:grpSpPr>
        <p:sp>
          <p:nvSpPr>
            <p:cNvPr id="62" name="61 CuadroTexto"/>
            <p:cNvSpPr txBox="1"/>
            <p:nvPr/>
          </p:nvSpPr>
          <p:spPr>
            <a:xfrm>
              <a:off x="1643042" y="3071810"/>
              <a:ext cx="1357322" cy="45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Mensajería</a:t>
              </a:r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1571604" y="3000372"/>
              <a:ext cx="1571636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64" name="63 Conector recto de flecha"/>
          <p:cNvCxnSpPr/>
          <p:nvPr/>
        </p:nvCxnSpPr>
        <p:spPr>
          <a:xfrm>
            <a:off x="2214546" y="3727317"/>
            <a:ext cx="1571636" cy="3571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2285984" y="335756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357422" y="471488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76 Conector angular"/>
          <p:cNvCxnSpPr/>
          <p:nvPr/>
        </p:nvCxnSpPr>
        <p:spPr>
          <a:xfrm rot="10800000" flipV="1">
            <a:off x="2357422" y="4120226"/>
            <a:ext cx="1428760" cy="1000132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2191400"/>
            <a:ext cx="5799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4120226"/>
            <a:ext cx="447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99 CuadroTexto"/>
          <p:cNvSpPr txBox="1"/>
          <p:nvPr/>
        </p:nvSpPr>
        <p:spPr>
          <a:xfrm>
            <a:off x="6557976" y="6191928"/>
            <a:ext cx="222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rgbClr val="C00000"/>
                </a:solidFill>
              </a:rPr>
              <a:t>Protección con </a:t>
            </a:r>
            <a:r>
              <a:rPr lang="es-MX" sz="1400" i="1" dirty="0" err="1" smtClean="0">
                <a:solidFill>
                  <a:srgbClr val="C00000"/>
                </a:solidFill>
              </a:rPr>
              <a:t>https</a:t>
            </a:r>
            <a:r>
              <a:rPr lang="es-MX" sz="1400" i="1" dirty="0" smtClean="0">
                <a:solidFill>
                  <a:srgbClr val="C00000"/>
                </a:solidFill>
              </a:rPr>
              <a:t> o </a:t>
            </a:r>
            <a:r>
              <a:rPr lang="es-MX" sz="1400" i="1" dirty="0" err="1" smtClean="0">
                <a:solidFill>
                  <a:srgbClr val="C00000"/>
                </a:solidFill>
              </a:rPr>
              <a:t>ssl</a:t>
            </a:r>
            <a:endParaRPr lang="es-MX" sz="1400" i="1" dirty="0">
              <a:solidFill>
                <a:srgbClr val="C0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2119962"/>
            <a:ext cx="457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4263102"/>
            <a:ext cx="457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977350"/>
            <a:ext cx="495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5263234"/>
            <a:ext cx="571504" cy="58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2" name="111 Grupo"/>
          <p:cNvGrpSpPr/>
          <p:nvPr/>
        </p:nvGrpSpPr>
        <p:grpSpPr>
          <a:xfrm>
            <a:off x="3929058" y="5357826"/>
            <a:ext cx="1571636" cy="1000132"/>
            <a:chOff x="3786182" y="1785926"/>
            <a:chExt cx="1571636" cy="928694"/>
          </a:xfrm>
        </p:grpSpPr>
        <p:sp>
          <p:nvSpPr>
            <p:cNvPr id="113" name="112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3857620" y="1785926"/>
              <a:ext cx="1357322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Servidor de Datos</a:t>
              </a:r>
              <a:endParaRPr lang="es-MX" dirty="0"/>
            </a:p>
          </p:txBody>
        </p:sp>
      </p:grpSp>
      <p:cxnSp>
        <p:nvCxnSpPr>
          <p:cNvPr id="115" name="114 Conector recto de flecha"/>
          <p:cNvCxnSpPr>
            <a:stCxn id="114" idx="0"/>
          </p:cNvCxnSpPr>
          <p:nvPr/>
        </p:nvCxnSpPr>
        <p:spPr>
          <a:xfrm rot="16200000" flipV="1">
            <a:off x="4167515" y="4846184"/>
            <a:ext cx="951846" cy="7143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Disco magnético"/>
          <p:cNvSpPr/>
          <p:nvPr/>
        </p:nvSpPr>
        <p:spPr>
          <a:xfrm>
            <a:off x="3786182" y="6072206"/>
            <a:ext cx="428628" cy="50006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120 CuadroTexto"/>
          <p:cNvSpPr txBox="1"/>
          <p:nvPr/>
        </p:nvSpPr>
        <p:spPr>
          <a:xfrm>
            <a:off x="4643438" y="4500570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API de Base de datos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29190" y="1214422"/>
            <a:ext cx="571504" cy="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0628" y="3143248"/>
            <a:ext cx="571504" cy="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43504" y="5072074"/>
            <a:ext cx="571504" cy="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5074" y="5715016"/>
            <a:ext cx="571504" cy="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" name="131 CuadroTexto"/>
          <p:cNvSpPr txBox="1"/>
          <p:nvPr/>
        </p:nvSpPr>
        <p:spPr>
          <a:xfrm>
            <a:off x="6710376" y="5857892"/>
            <a:ext cx="222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/>
              <a:t>Servidor Cloud</a:t>
            </a:r>
            <a:endParaRPr lang="es-MX" sz="1400" i="1" dirty="0"/>
          </a:p>
        </p:txBody>
      </p:sp>
      <p:cxnSp>
        <p:nvCxnSpPr>
          <p:cNvPr id="66" name="65 Conector angular"/>
          <p:cNvCxnSpPr/>
          <p:nvPr/>
        </p:nvCxnSpPr>
        <p:spPr>
          <a:xfrm rot="10800000">
            <a:off x="5429256" y="1928802"/>
            <a:ext cx="1857388" cy="1643074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92893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0005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07167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614364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Rectángulo redondeado"/>
          <p:cNvSpPr/>
          <p:nvPr/>
        </p:nvSpPr>
        <p:spPr>
          <a:xfrm>
            <a:off x="3428992" y="1500174"/>
            <a:ext cx="2214578" cy="4309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20 Grupo"/>
          <p:cNvGrpSpPr/>
          <p:nvPr/>
        </p:nvGrpSpPr>
        <p:grpSpPr>
          <a:xfrm>
            <a:off x="642910" y="3262970"/>
            <a:ext cx="1571636" cy="928694"/>
            <a:chOff x="1571604" y="3000372"/>
            <a:chExt cx="1571636" cy="1143008"/>
          </a:xfrm>
        </p:grpSpPr>
        <p:sp>
          <p:nvSpPr>
            <p:cNvPr id="13" name="12 CuadroTexto"/>
            <p:cNvSpPr txBox="1"/>
            <p:nvPr/>
          </p:nvSpPr>
          <p:spPr>
            <a:xfrm>
              <a:off x="1643042" y="3071810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Pasarela de </a:t>
              </a:r>
            </a:p>
            <a:p>
              <a:r>
                <a:rPr lang="es-MX" dirty="0" smtClean="0"/>
                <a:t>pagos</a:t>
              </a:r>
              <a:endParaRPr lang="es-MX" dirty="0"/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1571604" y="3000372"/>
              <a:ext cx="1571636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928662" y="214290"/>
            <a:ext cx="7448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Diagrama general de tienda en línea de artesanías</a:t>
            </a:r>
          </a:p>
          <a:p>
            <a:pPr algn="ctr"/>
            <a:r>
              <a:rPr lang="es-MX" sz="3200" dirty="0" err="1" smtClean="0">
                <a:solidFill>
                  <a:srgbClr val="00B050"/>
                </a:solidFill>
              </a:rPr>
              <a:t>On</a:t>
            </a:r>
            <a:r>
              <a:rPr lang="es-MX" sz="3200" dirty="0" smtClean="0">
                <a:solidFill>
                  <a:srgbClr val="00B050"/>
                </a:solidFill>
              </a:rPr>
              <a:t> </a:t>
            </a:r>
            <a:r>
              <a:rPr lang="es-MX" sz="3200" dirty="0" err="1" smtClean="0">
                <a:solidFill>
                  <a:srgbClr val="00B050"/>
                </a:solidFill>
              </a:rPr>
              <a:t>premise</a:t>
            </a:r>
            <a:endParaRPr lang="es-MX" sz="3200" dirty="0">
              <a:solidFill>
                <a:srgbClr val="00B050"/>
              </a:solidFill>
            </a:endParaRPr>
          </a:p>
        </p:txBody>
      </p:sp>
      <p:cxnSp>
        <p:nvCxnSpPr>
          <p:cNvPr id="23" name="22 Conector recto de flecha"/>
          <p:cNvCxnSpPr>
            <a:endCxn id="61" idx="3"/>
          </p:cNvCxnSpPr>
          <p:nvPr/>
        </p:nvCxnSpPr>
        <p:spPr>
          <a:xfrm rot="10800000" flipV="1">
            <a:off x="5072066" y="1869927"/>
            <a:ext cx="2286016" cy="9459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43 Grupo"/>
          <p:cNvGrpSpPr/>
          <p:nvPr/>
        </p:nvGrpSpPr>
        <p:grpSpPr>
          <a:xfrm>
            <a:off x="7358082" y="1119830"/>
            <a:ext cx="1428760" cy="1351958"/>
            <a:chOff x="7358082" y="928670"/>
            <a:chExt cx="1428760" cy="1351958"/>
          </a:xfrm>
        </p:grpSpPr>
        <p:sp>
          <p:nvSpPr>
            <p:cNvPr id="8" name="7 CuadroTexto"/>
            <p:cNvSpPr txBox="1"/>
            <p:nvPr/>
          </p:nvSpPr>
          <p:spPr>
            <a:xfrm>
              <a:off x="7429520" y="1357298"/>
              <a:ext cx="1357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</a:p>
            <a:p>
              <a:r>
                <a:rPr lang="es-MX" dirty="0" smtClean="0"/>
                <a:t>Web</a:t>
              </a:r>
            </a:p>
            <a:p>
              <a:endParaRPr lang="es-MX" dirty="0"/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7358082" y="1285860"/>
              <a:ext cx="1143008" cy="7858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31 Grupo"/>
          <p:cNvGrpSpPr/>
          <p:nvPr/>
        </p:nvGrpSpPr>
        <p:grpSpPr>
          <a:xfrm>
            <a:off x="3786182" y="3071810"/>
            <a:ext cx="1571636" cy="666096"/>
            <a:chOff x="3786182" y="1785926"/>
            <a:chExt cx="1571636" cy="928694"/>
          </a:xfrm>
        </p:grpSpPr>
        <p:sp>
          <p:nvSpPr>
            <p:cNvPr id="33" name="32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857620" y="1785926"/>
              <a:ext cx="1357322" cy="34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Negocio</a:t>
              </a:r>
              <a:endParaRPr lang="es-MX" dirty="0"/>
            </a:p>
          </p:txBody>
        </p:sp>
      </p:grpSp>
      <p:grpSp>
        <p:nvGrpSpPr>
          <p:cNvPr id="7" name="44 Grupo"/>
          <p:cNvGrpSpPr/>
          <p:nvPr/>
        </p:nvGrpSpPr>
        <p:grpSpPr>
          <a:xfrm>
            <a:off x="7286644" y="2834342"/>
            <a:ext cx="1509723" cy="1905956"/>
            <a:chOff x="7143768" y="928670"/>
            <a:chExt cx="1509723" cy="1905956"/>
          </a:xfrm>
        </p:grpSpPr>
        <p:sp>
          <p:nvSpPr>
            <p:cNvPr id="46" name="45 CuadroTexto"/>
            <p:cNvSpPr txBox="1"/>
            <p:nvPr/>
          </p:nvSpPr>
          <p:spPr>
            <a:xfrm>
              <a:off x="7286644" y="1357298"/>
              <a:ext cx="13573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</a:p>
            <a:p>
              <a:r>
                <a:rPr lang="es-MX" dirty="0" smtClean="0"/>
                <a:t>Aplicación </a:t>
              </a:r>
              <a:r>
                <a:rPr lang="es-MX" dirty="0" err="1" smtClean="0"/>
                <a:t>Móbil</a:t>
              </a:r>
              <a:endParaRPr lang="es-MX" dirty="0" smtClean="0"/>
            </a:p>
            <a:p>
              <a:endParaRPr lang="es-MX" dirty="0" smtClean="0"/>
            </a:p>
            <a:p>
              <a:endParaRPr lang="es-MX" dirty="0"/>
            </a:p>
          </p:txBody>
        </p:sp>
        <p:sp>
          <p:nvSpPr>
            <p:cNvPr id="47" name="46 Rectángulo redondeado"/>
            <p:cNvSpPr/>
            <p:nvPr/>
          </p:nvSpPr>
          <p:spPr>
            <a:xfrm>
              <a:off x="7143768" y="1285860"/>
              <a:ext cx="1357322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48 Grupo"/>
          <p:cNvGrpSpPr/>
          <p:nvPr/>
        </p:nvGrpSpPr>
        <p:grpSpPr>
          <a:xfrm>
            <a:off x="6572264" y="976954"/>
            <a:ext cx="428628" cy="4071966"/>
            <a:chOff x="3786182" y="1785926"/>
            <a:chExt cx="1571636" cy="928694"/>
          </a:xfrm>
        </p:grpSpPr>
        <p:sp>
          <p:nvSpPr>
            <p:cNvPr id="50" name="49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50 CuadroTexto"/>
            <p:cNvSpPr txBox="1"/>
            <p:nvPr/>
          </p:nvSpPr>
          <p:spPr>
            <a:xfrm rot="16200000">
              <a:off x="3942521" y="1826042"/>
              <a:ext cx="892760" cy="812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Internet</a:t>
              </a:r>
              <a:endParaRPr lang="es-MX" dirty="0"/>
            </a:p>
          </p:txBody>
        </p:sp>
      </p:grpSp>
      <p:cxnSp>
        <p:nvCxnSpPr>
          <p:cNvPr id="56" name="55 Conector recto de flecha"/>
          <p:cNvCxnSpPr>
            <a:stCxn id="33" idx="0"/>
          </p:cNvCxnSpPr>
          <p:nvPr/>
        </p:nvCxnSpPr>
        <p:spPr>
          <a:xfrm rot="5400000" flipH="1" flipV="1">
            <a:off x="4179091" y="2607463"/>
            <a:ext cx="857256" cy="7143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4572000" y="254859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>
                <a:solidFill>
                  <a:schemeClr val="accent6">
                    <a:lumMod val="75000"/>
                  </a:schemeClr>
                </a:solidFill>
              </a:rPr>
              <a:t>GraphQL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5143504" y="1643050"/>
            <a:ext cx="1357322" cy="30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>
                <a:solidFill>
                  <a:schemeClr val="accent6">
                    <a:lumMod val="75000"/>
                  </a:schemeClr>
                </a:solidFill>
              </a:rPr>
              <a:t>www</a:t>
            </a:r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, 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60 Grupo"/>
          <p:cNvGrpSpPr/>
          <p:nvPr/>
        </p:nvGrpSpPr>
        <p:grpSpPr>
          <a:xfrm>
            <a:off x="785786" y="4763168"/>
            <a:ext cx="1571636" cy="714380"/>
            <a:chOff x="1571604" y="3000372"/>
            <a:chExt cx="1571636" cy="1143008"/>
          </a:xfrm>
        </p:grpSpPr>
        <p:sp>
          <p:nvSpPr>
            <p:cNvPr id="62" name="61 CuadroTexto"/>
            <p:cNvSpPr txBox="1"/>
            <p:nvPr/>
          </p:nvSpPr>
          <p:spPr>
            <a:xfrm>
              <a:off x="1643042" y="3071810"/>
              <a:ext cx="1357322" cy="45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Mensajería</a:t>
              </a:r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1571604" y="3000372"/>
              <a:ext cx="1571636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64" name="63 Conector recto de flecha"/>
          <p:cNvCxnSpPr/>
          <p:nvPr/>
        </p:nvCxnSpPr>
        <p:spPr>
          <a:xfrm flipV="1">
            <a:off x="2214546" y="3214686"/>
            <a:ext cx="1571636" cy="51263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2285984" y="321468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357422" y="457200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2191400"/>
            <a:ext cx="5799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4120226"/>
            <a:ext cx="447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99 CuadroTexto"/>
          <p:cNvSpPr txBox="1"/>
          <p:nvPr/>
        </p:nvSpPr>
        <p:spPr>
          <a:xfrm>
            <a:off x="6557976" y="6191928"/>
            <a:ext cx="222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rgbClr val="C00000"/>
                </a:solidFill>
              </a:rPr>
              <a:t>Protección con </a:t>
            </a:r>
            <a:r>
              <a:rPr lang="es-MX" sz="1400" i="1" dirty="0" err="1" smtClean="0">
                <a:solidFill>
                  <a:srgbClr val="C00000"/>
                </a:solidFill>
              </a:rPr>
              <a:t>https</a:t>
            </a:r>
            <a:r>
              <a:rPr lang="es-MX" sz="1400" i="1" dirty="0" smtClean="0">
                <a:solidFill>
                  <a:srgbClr val="C00000"/>
                </a:solidFill>
              </a:rPr>
              <a:t> o </a:t>
            </a:r>
            <a:r>
              <a:rPr lang="es-MX" sz="1400" i="1" dirty="0" err="1" smtClean="0">
                <a:solidFill>
                  <a:srgbClr val="C00000"/>
                </a:solidFill>
              </a:rPr>
              <a:t>ssl</a:t>
            </a:r>
            <a:endParaRPr lang="es-MX" sz="1400" i="1" dirty="0">
              <a:solidFill>
                <a:srgbClr val="C0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5500702"/>
            <a:ext cx="457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977350"/>
            <a:ext cx="495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5263234"/>
            <a:ext cx="571504" cy="58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111 Grupo"/>
          <p:cNvGrpSpPr/>
          <p:nvPr/>
        </p:nvGrpSpPr>
        <p:grpSpPr>
          <a:xfrm>
            <a:off x="4000496" y="4643446"/>
            <a:ext cx="1428760" cy="500066"/>
            <a:chOff x="3786182" y="1785926"/>
            <a:chExt cx="1571636" cy="928694"/>
          </a:xfrm>
        </p:grpSpPr>
        <p:sp>
          <p:nvSpPr>
            <p:cNvPr id="113" name="112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3857620" y="1785926"/>
              <a:ext cx="1357322" cy="34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Datos</a:t>
              </a:r>
              <a:endParaRPr lang="es-MX" dirty="0"/>
            </a:p>
          </p:txBody>
        </p:sp>
      </p:grpSp>
      <p:cxnSp>
        <p:nvCxnSpPr>
          <p:cNvPr id="115" name="114 Conector recto de flecha"/>
          <p:cNvCxnSpPr/>
          <p:nvPr/>
        </p:nvCxnSpPr>
        <p:spPr>
          <a:xfrm rot="16200000" flipV="1">
            <a:off x="4204858" y="4165899"/>
            <a:ext cx="951846" cy="324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Disco magnético"/>
          <p:cNvSpPr/>
          <p:nvPr/>
        </p:nvSpPr>
        <p:spPr>
          <a:xfrm>
            <a:off x="3857620" y="5000636"/>
            <a:ext cx="428628" cy="50006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120 CuadroTexto"/>
          <p:cNvSpPr txBox="1"/>
          <p:nvPr/>
        </p:nvSpPr>
        <p:spPr>
          <a:xfrm>
            <a:off x="4714876" y="4071942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API de </a:t>
            </a:r>
          </a:p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DB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6" name="65 Grupo"/>
          <p:cNvGrpSpPr/>
          <p:nvPr/>
        </p:nvGrpSpPr>
        <p:grpSpPr>
          <a:xfrm>
            <a:off x="3857620" y="1714488"/>
            <a:ext cx="1428760" cy="500066"/>
            <a:chOff x="3857620" y="1714488"/>
            <a:chExt cx="1428760" cy="500066"/>
          </a:xfrm>
        </p:grpSpPr>
        <p:sp>
          <p:nvSpPr>
            <p:cNvPr id="10" name="9 CuadroTexto"/>
            <p:cNvSpPr txBox="1"/>
            <p:nvPr/>
          </p:nvSpPr>
          <p:spPr>
            <a:xfrm>
              <a:off x="3929058" y="171448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Web</a:t>
              </a:r>
              <a:endParaRPr lang="es-MX" dirty="0"/>
            </a:p>
          </p:txBody>
        </p:sp>
        <p:sp>
          <p:nvSpPr>
            <p:cNvPr id="61" name="60 Rectángulo redondeado"/>
            <p:cNvSpPr/>
            <p:nvPr/>
          </p:nvSpPr>
          <p:spPr>
            <a:xfrm>
              <a:off x="3857620" y="1714488"/>
              <a:ext cx="1214446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43306" y="2000240"/>
            <a:ext cx="538165" cy="56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43306" y="3571876"/>
            <a:ext cx="538165" cy="56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9" name="88 Conector curvado"/>
          <p:cNvCxnSpPr>
            <a:stCxn id="33" idx="1"/>
            <a:endCxn id="63" idx="3"/>
          </p:cNvCxnSpPr>
          <p:nvPr/>
        </p:nvCxnSpPr>
        <p:spPr>
          <a:xfrm rot="10800000" flipV="1">
            <a:off x="2357422" y="3404858"/>
            <a:ext cx="1428760" cy="17155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6710376" y="5857892"/>
            <a:ext cx="222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/>
              <a:t>Engine</a:t>
            </a:r>
            <a:r>
              <a:rPr lang="es-MX" sz="1400" i="1" dirty="0" smtClean="0"/>
              <a:t> interno</a:t>
            </a:r>
            <a:endParaRPr lang="es-MX" sz="1400" i="1" dirty="0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86512" y="5715016"/>
            <a:ext cx="428628" cy="4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5" name="64 Conector angular"/>
          <p:cNvCxnSpPr/>
          <p:nvPr/>
        </p:nvCxnSpPr>
        <p:spPr>
          <a:xfrm rot="10800000">
            <a:off x="5143504" y="2000240"/>
            <a:ext cx="2143140" cy="1571636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84</Words>
  <Application>Microsoft Office PowerPoint</Application>
  <PresentationFormat>Presentación en pantalla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el</dc:creator>
  <cp:lastModifiedBy>el</cp:lastModifiedBy>
  <cp:revision>19</cp:revision>
  <dcterms:created xsi:type="dcterms:W3CDTF">2021-03-09T04:54:13Z</dcterms:created>
  <dcterms:modified xsi:type="dcterms:W3CDTF">2021-03-09T17:06:13Z</dcterms:modified>
</cp:coreProperties>
</file>