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915" userDrawn="1">
          <p15:clr>
            <a:srgbClr val="A4A3A4"/>
          </p15:clr>
        </p15:guide>
        <p15:guide id="4" pos="5765" userDrawn="1">
          <p15:clr>
            <a:srgbClr val="A4A3A4"/>
          </p15:clr>
        </p15:guide>
        <p15:guide id="5" pos="2556" userDrawn="1">
          <p15:clr>
            <a:srgbClr val="A4A3A4"/>
          </p15:clr>
        </p15:guide>
        <p15:guide id="6" pos="3198" userDrawn="1">
          <p15:clr>
            <a:srgbClr val="A4A3A4"/>
          </p15:clr>
        </p15:guide>
        <p15:guide id="7" pos="4482" userDrawn="1">
          <p15:clr>
            <a:srgbClr val="A4A3A4"/>
          </p15:clr>
        </p15:guide>
        <p15:guide id="8" pos="5124" userDrawn="1">
          <p15:clr>
            <a:srgbClr val="A4A3A4"/>
          </p15:clr>
        </p15:guide>
        <p15:guide id="9" pos="6407" userDrawn="1">
          <p15:clr>
            <a:srgbClr val="A4A3A4"/>
          </p15:clr>
        </p15:guide>
        <p15:guide id="10" pos="7049" userDrawn="1">
          <p15:clr>
            <a:srgbClr val="A4A3A4"/>
          </p15:clr>
        </p15:guide>
        <p15:guide id="11" pos="1273" userDrawn="1">
          <p15:clr>
            <a:srgbClr val="A4A3A4"/>
          </p15:clr>
        </p15:guide>
        <p15:guide id="13" pos="631" userDrawn="1">
          <p15:clr>
            <a:srgbClr val="A4A3A4"/>
          </p15:clr>
        </p15:guide>
        <p15:guide id="14" orient="horz" pos="876" userDrawn="1">
          <p15:clr>
            <a:srgbClr val="A4A3A4"/>
          </p15:clr>
        </p15:guide>
        <p15:guide id="15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40"/>
        <p:guide pos="1915"/>
        <p:guide pos="5765"/>
        <p:guide pos="2556"/>
        <p:guide pos="3198"/>
        <p:guide pos="4482"/>
        <p:guide pos="5124"/>
        <p:guide pos="6407"/>
        <p:guide pos="7049"/>
        <p:guide pos="1273"/>
        <p:guide pos="631"/>
        <p:guide orient="horz" pos="876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18800" cy="101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D36D-8513-49C1-AAF5-DCDAB19C742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39600" y="1"/>
            <a:ext cx="2036762" cy="1016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39601" y="1016001"/>
            <a:ext cx="5094000" cy="546939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17" name="Rectangle 16"/>
          <p:cNvSpPr/>
          <p:nvPr/>
        </p:nvSpPr>
        <p:spPr>
          <a:xfrm>
            <a:off x="3031131" y="6485400"/>
            <a:ext cx="6103869" cy="372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Footer</a:t>
            </a:r>
            <a:endParaRPr lang="fi-FI" sz="1200" dirty="0"/>
          </a:p>
        </p:txBody>
      </p:sp>
      <p:sp>
        <p:nvSpPr>
          <p:cNvPr id="18" name="Rectangle 17"/>
          <p:cNvSpPr/>
          <p:nvPr/>
        </p:nvSpPr>
        <p:spPr>
          <a:xfrm>
            <a:off x="5076361" y="1844676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39600" y="1844676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/>
                </a:solidFill>
              </a:rPr>
              <a:t>Etunimi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76361" y="2297952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9600" y="2297952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/>
                </a:solidFill>
              </a:rPr>
              <a:t>Sukunimi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77200" y="2738819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0439" y="2738819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/>
                </a:solidFill>
              </a:rPr>
              <a:t>Sähköposti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77200" y="3179686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0439" y="3179686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/>
                </a:solidFill>
              </a:rPr>
              <a:t>Puhelinnumero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77200" y="3620553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bg1"/>
                </a:solidFill>
              </a:rPr>
              <a:t>Dropdown</a:t>
            </a:r>
            <a:endParaRPr lang="fi-FI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0439" y="3620553"/>
            <a:ext cx="2037601" cy="37465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sz="1200" dirty="0">
                <a:solidFill>
                  <a:schemeClr val="bg1"/>
                </a:solidFill>
              </a:rPr>
              <a:t>Konepaikka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76360" y="4233663"/>
            <a:ext cx="3057239" cy="3746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>
                <a:solidFill>
                  <a:schemeClr val="bg1"/>
                </a:solidFill>
              </a:rPr>
              <a:t>Ilmoittaudu</a:t>
            </a:r>
          </a:p>
        </p:txBody>
      </p:sp>
    </p:spTree>
    <p:extLst>
      <p:ext uri="{BB962C8B-B14F-4D97-AF65-F5344CB8AC3E}">
        <p14:creationId xmlns:p14="http://schemas.microsoft.com/office/powerpoint/2010/main" val="191722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Kujala Otto Ilmari</dc:creator>
  <cp:lastModifiedBy>otsku</cp:lastModifiedBy>
  <cp:revision>8</cp:revision>
  <dcterms:created xsi:type="dcterms:W3CDTF">2017-09-08T06:26:15Z</dcterms:created>
  <dcterms:modified xsi:type="dcterms:W3CDTF">2018-02-20T17:48:12Z</dcterms:modified>
</cp:coreProperties>
</file>