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1915" userDrawn="1">
          <p15:clr>
            <a:srgbClr val="A4A3A4"/>
          </p15:clr>
        </p15:guide>
        <p15:guide id="4" pos="5765" userDrawn="1">
          <p15:clr>
            <a:srgbClr val="A4A3A4"/>
          </p15:clr>
        </p15:guide>
        <p15:guide id="5" pos="2556" userDrawn="1">
          <p15:clr>
            <a:srgbClr val="A4A3A4"/>
          </p15:clr>
        </p15:guide>
        <p15:guide id="6" pos="3198" userDrawn="1">
          <p15:clr>
            <a:srgbClr val="A4A3A4"/>
          </p15:clr>
        </p15:guide>
        <p15:guide id="7" pos="4482" userDrawn="1">
          <p15:clr>
            <a:srgbClr val="A4A3A4"/>
          </p15:clr>
        </p15:guide>
        <p15:guide id="8" pos="5124" userDrawn="1">
          <p15:clr>
            <a:srgbClr val="A4A3A4"/>
          </p15:clr>
        </p15:guide>
        <p15:guide id="9" pos="6407" userDrawn="1">
          <p15:clr>
            <a:srgbClr val="A4A3A4"/>
          </p15:clr>
        </p15:guide>
        <p15:guide id="10" pos="7049" userDrawn="1">
          <p15:clr>
            <a:srgbClr val="A4A3A4"/>
          </p15:clr>
        </p15:guide>
        <p15:guide id="11" pos="1273" userDrawn="1">
          <p15:clr>
            <a:srgbClr val="A4A3A4"/>
          </p15:clr>
        </p15:guide>
        <p15:guide id="13" pos="631" userDrawn="1">
          <p15:clr>
            <a:srgbClr val="A4A3A4"/>
          </p15:clr>
        </p15:guide>
        <p15:guide id="14" orient="horz" pos="876" userDrawn="1">
          <p15:clr>
            <a:srgbClr val="A4A3A4"/>
          </p15:clr>
        </p15:guide>
        <p15:guide id="15" orient="horz" pos="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2" y="108"/>
      </p:cViewPr>
      <p:guideLst>
        <p:guide pos="3840"/>
        <p:guide pos="1915"/>
        <p:guide pos="5765"/>
        <p:guide pos="2556"/>
        <p:guide pos="3198"/>
        <p:guide pos="4482"/>
        <p:guide pos="5124"/>
        <p:guide pos="6407"/>
        <p:guide pos="7049"/>
        <p:guide pos="1273"/>
        <p:guide pos="631"/>
        <p:guide orient="horz" pos="876"/>
        <p:guide orient="horz" pos="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18800" cy="101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6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3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2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3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3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0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4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3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3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7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1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0D36D-8513-49C1-AAF5-DCDAB19C742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6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8800" cy="6858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39600" y="1"/>
            <a:ext cx="2036762" cy="1016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Logo</a:t>
            </a:r>
            <a:endParaRPr lang="fi-FI" dirty="0"/>
          </a:p>
        </p:txBody>
      </p:sp>
      <p:sp>
        <p:nvSpPr>
          <p:cNvPr id="10" name="Rectangle 9"/>
          <p:cNvSpPr/>
          <p:nvPr/>
        </p:nvSpPr>
        <p:spPr>
          <a:xfrm>
            <a:off x="7114562" y="1748"/>
            <a:ext cx="1001400" cy="1016001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Navigointi</a:t>
            </a:r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9601" y="1016001"/>
            <a:ext cx="5094000" cy="546939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200" dirty="0"/>
          </a:p>
        </p:txBody>
      </p:sp>
      <p:sp>
        <p:nvSpPr>
          <p:cNvPr id="17" name="Rectangle 16"/>
          <p:cNvSpPr/>
          <p:nvPr/>
        </p:nvSpPr>
        <p:spPr>
          <a:xfrm>
            <a:off x="3031131" y="6485400"/>
            <a:ext cx="6103869" cy="3726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 smtClean="0"/>
              <a:t>Footer</a:t>
            </a:r>
            <a:endParaRPr lang="fi-FI" sz="1200" dirty="0"/>
          </a:p>
        </p:txBody>
      </p:sp>
      <p:sp>
        <p:nvSpPr>
          <p:cNvPr id="18" name="Rectangle 17"/>
          <p:cNvSpPr/>
          <p:nvPr/>
        </p:nvSpPr>
        <p:spPr>
          <a:xfrm>
            <a:off x="5076361" y="1844676"/>
            <a:ext cx="3057239" cy="37465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39600" y="1844676"/>
            <a:ext cx="2037601" cy="37465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sz="1200" dirty="0" smtClean="0">
                <a:solidFill>
                  <a:schemeClr val="bg1"/>
                </a:solidFill>
              </a:rPr>
              <a:t>Etunimi</a:t>
            </a:r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76361" y="2297952"/>
            <a:ext cx="3057239" cy="37465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39600" y="2297952"/>
            <a:ext cx="2037601" cy="37465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sz="1200" dirty="0" smtClean="0">
                <a:solidFill>
                  <a:schemeClr val="bg1"/>
                </a:solidFill>
              </a:rPr>
              <a:t>Sukunimi</a:t>
            </a:r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77200" y="2738819"/>
            <a:ext cx="3057239" cy="37465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40439" y="2738819"/>
            <a:ext cx="2037601" cy="37465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sz="1200" dirty="0" smtClean="0">
                <a:solidFill>
                  <a:schemeClr val="bg1"/>
                </a:solidFill>
              </a:rPr>
              <a:t>Sähköposti</a:t>
            </a:r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77200" y="3179686"/>
            <a:ext cx="3057239" cy="37465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0439" y="3179686"/>
            <a:ext cx="2037601" cy="37465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sz="1200" dirty="0" smtClean="0">
                <a:solidFill>
                  <a:schemeClr val="bg1"/>
                </a:solidFill>
              </a:rPr>
              <a:t>Puhelinnumero</a:t>
            </a:r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77200" y="3620553"/>
            <a:ext cx="3057239" cy="37465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 err="1" smtClean="0">
                <a:solidFill>
                  <a:schemeClr val="bg1"/>
                </a:solidFill>
              </a:rPr>
              <a:t>Dropdown</a:t>
            </a:r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40439" y="3620553"/>
            <a:ext cx="2037601" cy="37465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sz="1200" dirty="0" smtClean="0">
                <a:solidFill>
                  <a:schemeClr val="bg1"/>
                </a:solidFill>
              </a:rPr>
              <a:t>Konepaikka</a:t>
            </a:r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76360" y="4233663"/>
            <a:ext cx="3057239" cy="37465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Ilmoittaudu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25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Kujala Otto Ilmari</dc:creator>
  <cp:lastModifiedBy>Kujala Otto Ilmari</cp:lastModifiedBy>
  <cp:revision>7</cp:revision>
  <dcterms:created xsi:type="dcterms:W3CDTF">2017-09-08T06:26:15Z</dcterms:created>
  <dcterms:modified xsi:type="dcterms:W3CDTF">2018-02-01T12:05:52Z</dcterms:modified>
</cp:coreProperties>
</file>