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8" r:id="rId4"/>
    <p:sldId id="263" r:id="rId5"/>
    <p:sldId id="259" r:id="rId6"/>
    <p:sldId id="265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1915" userDrawn="1">
          <p15:clr>
            <a:srgbClr val="A4A3A4"/>
          </p15:clr>
        </p15:guide>
        <p15:guide id="4" pos="5765" userDrawn="1">
          <p15:clr>
            <a:srgbClr val="A4A3A4"/>
          </p15:clr>
        </p15:guide>
        <p15:guide id="5" pos="2556" userDrawn="1">
          <p15:clr>
            <a:srgbClr val="A4A3A4"/>
          </p15:clr>
        </p15:guide>
        <p15:guide id="6" pos="3205" userDrawn="1">
          <p15:clr>
            <a:srgbClr val="A4A3A4"/>
          </p15:clr>
        </p15:guide>
        <p15:guide id="7" pos="4482" userDrawn="1">
          <p15:clr>
            <a:srgbClr val="A4A3A4"/>
          </p15:clr>
        </p15:guide>
        <p15:guide id="8" pos="5110" userDrawn="1">
          <p15:clr>
            <a:srgbClr val="A4A3A4"/>
          </p15:clr>
        </p15:guide>
        <p15:guide id="9" pos="6407" userDrawn="1">
          <p15:clr>
            <a:srgbClr val="A4A3A4"/>
          </p15:clr>
        </p15:guide>
        <p15:guide id="10" pos="7049" userDrawn="1">
          <p15:clr>
            <a:srgbClr val="A4A3A4"/>
          </p15:clr>
        </p15:guide>
        <p15:guide id="11" pos="1273" userDrawn="1">
          <p15:clr>
            <a:srgbClr val="A4A3A4"/>
          </p15:clr>
        </p15:guide>
        <p15:guide id="13" pos="631" userDrawn="1">
          <p15:clr>
            <a:srgbClr val="A4A3A4"/>
          </p15:clr>
        </p15:guide>
        <p15:guide id="14" orient="horz" pos="876" userDrawn="1">
          <p15:clr>
            <a:srgbClr val="A4A3A4"/>
          </p15:clr>
        </p15:guide>
        <p15:guide id="15" orient="horz" pos="6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pos="3840"/>
        <p:guide pos="1915"/>
        <p:guide pos="5765"/>
        <p:guide pos="2556"/>
        <p:guide pos="3205"/>
        <p:guide pos="4482"/>
        <p:guide pos="5110"/>
        <p:guide pos="6407"/>
        <p:guide pos="7049"/>
        <p:guide pos="1273"/>
        <p:guide pos="631"/>
        <p:guide orient="horz" pos="876"/>
        <p:guide orient="horz" pos="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018800" cy="101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6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2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3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3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38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5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1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0D36D-8513-49C1-AAF5-DCDAB19C742C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DF347-5716-4B0A-95BC-82E6C00B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62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600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600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 flipV="1">
            <a:off x="6096000" y="2167467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57650" y="2180801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 flipV="1">
            <a:off x="6096000" y="2516601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57650" y="2529935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 flipV="1">
            <a:off x="6096000" y="2892403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258675" y="2879069"/>
            <a:ext cx="2786525" cy="23621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Turnaukseen osallistuminen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 flipV="1">
            <a:off x="6096000" y="3268205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4057650" y="3294873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10" name="Rounded Rectangle 9"/>
          <p:cNvSpPr/>
          <p:nvPr/>
        </p:nvSpPr>
        <p:spPr>
          <a:xfrm>
            <a:off x="6083878" y="4056985"/>
            <a:ext cx="2038350" cy="37914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Ilmoittaudu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4017962" y="1550646"/>
            <a:ext cx="4054475" cy="359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Ilmoittautuminen</a:t>
            </a:r>
            <a:endParaRPr lang="fi-FI" sz="2400" dirty="0"/>
          </a:p>
        </p:txBody>
      </p:sp>
      <p:sp>
        <p:nvSpPr>
          <p:cNvPr id="16" name="Isosceles Triangle 15"/>
          <p:cNvSpPr/>
          <p:nvPr/>
        </p:nvSpPr>
        <p:spPr>
          <a:xfrm flipV="1">
            <a:off x="7909907" y="2963573"/>
            <a:ext cx="161752" cy="118109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6096000" y="3662595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4057650" y="3689263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19" name="Isosceles Triangle 18"/>
          <p:cNvSpPr/>
          <p:nvPr/>
        </p:nvSpPr>
        <p:spPr>
          <a:xfrm flipV="1">
            <a:off x="7909907" y="3721649"/>
            <a:ext cx="161752" cy="118109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48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82588" y="1505702"/>
            <a:ext cx="2267412" cy="33960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/>
              <a:t>Ilmoittautumiset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057188" y="24322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4057188" y="20863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1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6095538" y="20863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6095538" y="24322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082588" y="2778047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47663" y="1950084"/>
            <a:ext cx="4076700" cy="147891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085763" y="3108087"/>
            <a:ext cx="1162050" cy="17474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7813" y="308614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6713" y="41467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38" name="Rectangle 37"/>
          <p:cNvSpPr/>
          <p:nvPr/>
        </p:nvSpPr>
        <p:spPr>
          <a:xfrm>
            <a:off x="4066713" y="38008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2</a:t>
            </a:r>
            <a:endParaRPr lang="fi-FI" dirty="0"/>
          </a:p>
        </p:txBody>
      </p:sp>
      <p:sp>
        <p:nvSpPr>
          <p:cNvPr id="39" name="Rectangle 38"/>
          <p:cNvSpPr/>
          <p:nvPr/>
        </p:nvSpPr>
        <p:spPr>
          <a:xfrm>
            <a:off x="6105063" y="38008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0" name="Rectangle 39"/>
          <p:cNvSpPr/>
          <p:nvPr/>
        </p:nvSpPr>
        <p:spPr>
          <a:xfrm>
            <a:off x="6105063" y="41467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41" name="Rectangle 40"/>
          <p:cNvSpPr/>
          <p:nvPr/>
        </p:nvSpPr>
        <p:spPr>
          <a:xfrm>
            <a:off x="4092113" y="4492547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42" name="Rectangle 41"/>
          <p:cNvSpPr/>
          <p:nvPr/>
        </p:nvSpPr>
        <p:spPr>
          <a:xfrm>
            <a:off x="4057188" y="3664584"/>
            <a:ext cx="4076700" cy="147891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4095288" y="4822586"/>
            <a:ext cx="1162050" cy="18760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338" y="480064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76238" y="5831884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46" name="Rectangle 45"/>
          <p:cNvSpPr/>
          <p:nvPr/>
        </p:nvSpPr>
        <p:spPr>
          <a:xfrm>
            <a:off x="4076238" y="548604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3</a:t>
            </a:r>
            <a:endParaRPr lang="fi-FI" dirty="0"/>
          </a:p>
        </p:txBody>
      </p:sp>
      <p:sp>
        <p:nvSpPr>
          <p:cNvPr id="47" name="Rectangle 46"/>
          <p:cNvSpPr/>
          <p:nvPr/>
        </p:nvSpPr>
        <p:spPr>
          <a:xfrm>
            <a:off x="6114588" y="548604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8" name="Rectangle 47"/>
          <p:cNvSpPr/>
          <p:nvPr/>
        </p:nvSpPr>
        <p:spPr>
          <a:xfrm>
            <a:off x="6114588" y="5831884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49" name="Rectangle 48"/>
          <p:cNvSpPr/>
          <p:nvPr/>
        </p:nvSpPr>
        <p:spPr>
          <a:xfrm>
            <a:off x="4101638" y="6177721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50" name="Rectangle 49"/>
          <p:cNvSpPr/>
          <p:nvPr/>
        </p:nvSpPr>
        <p:spPr>
          <a:xfrm>
            <a:off x="4066713" y="5349758"/>
            <a:ext cx="4076700" cy="15082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4101637" y="6507760"/>
            <a:ext cx="1165225" cy="19717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66863" y="648581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04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600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600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 flipV="1">
            <a:off x="6096000" y="2167467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57650" y="2180801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 flipV="1">
            <a:off x="6096000" y="2516601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57650" y="2529935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8" name="Rectangle 7"/>
          <p:cNvSpPr/>
          <p:nvPr/>
        </p:nvSpPr>
        <p:spPr>
          <a:xfrm flipV="1">
            <a:off x="6096000" y="2892403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9" name="Rectangle 8"/>
          <p:cNvSpPr/>
          <p:nvPr/>
        </p:nvSpPr>
        <p:spPr>
          <a:xfrm>
            <a:off x="3258675" y="2879069"/>
            <a:ext cx="2786525" cy="23621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Turnaukseen osallistuminen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 flipV="1">
            <a:off x="6096000" y="3268205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4" name="Rectangle 13"/>
          <p:cNvSpPr/>
          <p:nvPr/>
        </p:nvSpPr>
        <p:spPr>
          <a:xfrm>
            <a:off x="4057650" y="3294873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4083653"/>
            <a:ext cx="2233353" cy="37914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Tallenna muutokset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3379850" y="1550646"/>
            <a:ext cx="5432297" cy="35912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Käyttäjä nro1 Ilmoittautumisen muokkaus</a:t>
            </a:r>
            <a:endParaRPr lang="fi-FI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3743498" y="4083653"/>
            <a:ext cx="2233353" cy="37914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  <p:sp>
        <p:nvSpPr>
          <p:cNvPr id="11" name="Isosceles Triangle 10"/>
          <p:cNvSpPr/>
          <p:nvPr/>
        </p:nvSpPr>
        <p:spPr>
          <a:xfrm flipV="1">
            <a:off x="7909907" y="2963573"/>
            <a:ext cx="161752" cy="118109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 flipV="1">
            <a:off x="6096000" y="3662595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/>
          <p:cNvSpPr/>
          <p:nvPr/>
        </p:nvSpPr>
        <p:spPr>
          <a:xfrm>
            <a:off x="4057650" y="3689263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19" name="Isosceles Triangle 18"/>
          <p:cNvSpPr/>
          <p:nvPr/>
        </p:nvSpPr>
        <p:spPr>
          <a:xfrm flipV="1">
            <a:off x="7909907" y="3721649"/>
            <a:ext cx="161752" cy="118109"/>
          </a:xfrm>
          <a:prstGeom prst="triangl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25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82588" y="1505702"/>
            <a:ext cx="2267412" cy="339608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sz="2400" dirty="0" smtClean="0"/>
              <a:t>Ilmoittautumiset</a:t>
            </a:r>
            <a:endParaRPr lang="fi-FI" dirty="0"/>
          </a:p>
        </p:txBody>
      </p:sp>
      <p:sp>
        <p:nvSpPr>
          <p:cNvPr id="14" name="Rectangle 13"/>
          <p:cNvSpPr/>
          <p:nvPr/>
        </p:nvSpPr>
        <p:spPr>
          <a:xfrm>
            <a:off x="4057188" y="24322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15" name="Rectangle 14"/>
          <p:cNvSpPr/>
          <p:nvPr/>
        </p:nvSpPr>
        <p:spPr>
          <a:xfrm>
            <a:off x="4057188" y="20863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1</a:t>
            </a:r>
            <a:endParaRPr lang="fi-FI" dirty="0"/>
          </a:p>
        </p:txBody>
      </p:sp>
      <p:sp>
        <p:nvSpPr>
          <p:cNvPr id="16" name="Rectangle 15"/>
          <p:cNvSpPr/>
          <p:nvPr/>
        </p:nvSpPr>
        <p:spPr>
          <a:xfrm>
            <a:off x="6095538" y="20863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17" name="Rectangle 16"/>
          <p:cNvSpPr/>
          <p:nvPr/>
        </p:nvSpPr>
        <p:spPr>
          <a:xfrm>
            <a:off x="6095538" y="24322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082588" y="2778047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47663" y="1950084"/>
            <a:ext cx="4076700" cy="147891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5" name="Rectangle 34"/>
          <p:cNvSpPr/>
          <p:nvPr/>
        </p:nvSpPr>
        <p:spPr>
          <a:xfrm>
            <a:off x="4085763" y="3108087"/>
            <a:ext cx="1162050" cy="17474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247813" y="308614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066713" y="41467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38" name="Rectangle 37"/>
          <p:cNvSpPr/>
          <p:nvPr/>
        </p:nvSpPr>
        <p:spPr>
          <a:xfrm>
            <a:off x="4066713" y="38008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2</a:t>
            </a:r>
            <a:endParaRPr lang="fi-FI" dirty="0"/>
          </a:p>
        </p:txBody>
      </p:sp>
      <p:sp>
        <p:nvSpPr>
          <p:cNvPr id="39" name="Rectangle 38"/>
          <p:cNvSpPr/>
          <p:nvPr/>
        </p:nvSpPr>
        <p:spPr>
          <a:xfrm>
            <a:off x="6105063" y="380087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0" name="Rectangle 39"/>
          <p:cNvSpPr/>
          <p:nvPr/>
        </p:nvSpPr>
        <p:spPr>
          <a:xfrm>
            <a:off x="6105063" y="414671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41" name="Rectangle 40"/>
          <p:cNvSpPr/>
          <p:nvPr/>
        </p:nvSpPr>
        <p:spPr>
          <a:xfrm>
            <a:off x="4092113" y="4492547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42" name="Rectangle 41"/>
          <p:cNvSpPr/>
          <p:nvPr/>
        </p:nvSpPr>
        <p:spPr>
          <a:xfrm>
            <a:off x="4057188" y="3664584"/>
            <a:ext cx="4076700" cy="1478916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3" name="Rectangle 42"/>
          <p:cNvSpPr/>
          <p:nvPr/>
        </p:nvSpPr>
        <p:spPr>
          <a:xfrm>
            <a:off x="4095288" y="4822586"/>
            <a:ext cx="1162050" cy="18760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257338" y="480064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076238" y="5831884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Puhelinnumero</a:t>
            </a:r>
            <a:endParaRPr lang="fi-FI" dirty="0"/>
          </a:p>
        </p:txBody>
      </p:sp>
      <p:sp>
        <p:nvSpPr>
          <p:cNvPr id="46" name="Rectangle 45"/>
          <p:cNvSpPr/>
          <p:nvPr/>
        </p:nvSpPr>
        <p:spPr>
          <a:xfrm>
            <a:off x="4076238" y="548604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Käyttäjä nro 3</a:t>
            </a:r>
            <a:endParaRPr lang="fi-FI" dirty="0"/>
          </a:p>
        </p:txBody>
      </p:sp>
      <p:sp>
        <p:nvSpPr>
          <p:cNvPr id="47" name="Rectangle 46"/>
          <p:cNvSpPr/>
          <p:nvPr/>
        </p:nvSpPr>
        <p:spPr>
          <a:xfrm>
            <a:off x="6114588" y="548604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Sähköposti</a:t>
            </a:r>
            <a:endParaRPr lang="fi-FI" dirty="0"/>
          </a:p>
        </p:txBody>
      </p:sp>
      <p:sp>
        <p:nvSpPr>
          <p:cNvPr id="48" name="Rectangle 47"/>
          <p:cNvSpPr/>
          <p:nvPr/>
        </p:nvSpPr>
        <p:spPr>
          <a:xfrm>
            <a:off x="6114588" y="5831884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Konepaikka</a:t>
            </a:r>
            <a:endParaRPr lang="fi-FI" dirty="0"/>
          </a:p>
        </p:txBody>
      </p:sp>
      <p:sp>
        <p:nvSpPr>
          <p:cNvPr id="49" name="Rectangle 48"/>
          <p:cNvSpPr/>
          <p:nvPr/>
        </p:nvSpPr>
        <p:spPr>
          <a:xfrm>
            <a:off x="4101638" y="6177721"/>
            <a:ext cx="2870200" cy="298527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dirty="0" smtClean="0"/>
              <a:t>Ilmoittautuuko turnaukseen</a:t>
            </a:r>
            <a:endParaRPr lang="fi-FI" dirty="0"/>
          </a:p>
        </p:txBody>
      </p:sp>
      <p:sp>
        <p:nvSpPr>
          <p:cNvPr id="50" name="Rectangle 49"/>
          <p:cNvSpPr/>
          <p:nvPr/>
        </p:nvSpPr>
        <p:spPr>
          <a:xfrm>
            <a:off x="4066713" y="5349758"/>
            <a:ext cx="4076700" cy="1508242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1" name="Rectangle 50"/>
          <p:cNvSpPr/>
          <p:nvPr/>
        </p:nvSpPr>
        <p:spPr>
          <a:xfrm>
            <a:off x="4101637" y="6507760"/>
            <a:ext cx="1165225" cy="197174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266863" y="648581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403600" y="2219363"/>
            <a:ext cx="5367867" cy="18288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1" name="Rectangle 30"/>
          <p:cNvSpPr/>
          <p:nvPr/>
        </p:nvSpPr>
        <p:spPr>
          <a:xfrm>
            <a:off x="4101637" y="2288246"/>
            <a:ext cx="4010487" cy="28354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Ilmoittautumisen poistaminen</a:t>
            </a:r>
            <a:endParaRPr lang="fi-FI" sz="2000" dirty="0"/>
          </a:p>
        </p:txBody>
      </p:sp>
      <p:sp>
        <p:nvSpPr>
          <p:cNvPr id="32" name="Rectangle 31"/>
          <p:cNvSpPr/>
          <p:nvPr/>
        </p:nvSpPr>
        <p:spPr>
          <a:xfrm>
            <a:off x="4419600" y="2797271"/>
            <a:ext cx="3630381" cy="50750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Haluatko varmasti poistaa Käyttäjän nro 2?</a:t>
            </a:r>
            <a:endParaRPr lang="fi-FI" sz="2000" dirty="0"/>
          </a:p>
        </p:txBody>
      </p:sp>
      <p:sp>
        <p:nvSpPr>
          <p:cNvPr id="34" name="Rounded Rectangle 33"/>
          <p:cNvSpPr/>
          <p:nvPr/>
        </p:nvSpPr>
        <p:spPr>
          <a:xfrm>
            <a:off x="6216188" y="3520956"/>
            <a:ext cx="1833793" cy="37437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53" name="Rounded Rectangle 52"/>
          <p:cNvSpPr/>
          <p:nvPr/>
        </p:nvSpPr>
        <p:spPr>
          <a:xfrm>
            <a:off x="4233333" y="3524280"/>
            <a:ext cx="1751080" cy="3710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54605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600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600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 flipV="1">
            <a:off x="6096000" y="1727200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57650" y="1740534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Käyttäjätunnus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 flipV="1">
            <a:off x="6096000" y="2076334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57650" y="2089668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Salasana</a:t>
            </a:r>
            <a:endParaRPr lang="fi-FI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0" y="2524125"/>
            <a:ext cx="2038350" cy="379142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Kirjaudu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9451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 flipV="1">
            <a:off x="6069676" y="2295922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31326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Turnauksen nimi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 flipV="1">
            <a:off x="6069676" y="2645056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31326" y="265839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Peli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 flipV="1">
            <a:off x="6069676" y="3007524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4031326" y="303419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Kellonaika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6122325" y="5355418"/>
            <a:ext cx="2012025" cy="390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Lisää turnaus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74852" y="1530984"/>
            <a:ext cx="4441371" cy="3293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Turnauksen lisääminen</a:t>
            </a:r>
            <a:endParaRPr lang="fi-FI" sz="2400" dirty="0"/>
          </a:p>
        </p:txBody>
      </p:sp>
      <p:sp>
        <p:nvSpPr>
          <p:cNvPr id="15" name="Rectangle 14"/>
          <p:cNvSpPr/>
          <p:nvPr/>
        </p:nvSpPr>
        <p:spPr>
          <a:xfrm flipV="1">
            <a:off x="5087938" y="3707355"/>
            <a:ext cx="3046412" cy="150281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4031326" y="3383687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Lisätietoja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55111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31326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1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6109162" y="4040968"/>
            <a:ext cx="2012025" cy="390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Lisää uusi turnaus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74852" y="1530984"/>
            <a:ext cx="4441371" cy="3293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Turnaukset</a:t>
            </a:r>
            <a:endParaRPr lang="fi-FI" sz="2400" dirty="0"/>
          </a:p>
        </p:txBody>
      </p:sp>
      <p:sp>
        <p:nvSpPr>
          <p:cNvPr id="17" name="Rectangle 16"/>
          <p:cNvSpPr/>
          <p:nvPr/>
        </p:nvSpPr>
        <p:spPr>
          <a:xfrm>
            <a:off x="4031326" y="2661681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2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031326" y="301410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3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31326" y="336318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4</a:t>
            </a:r>
            <a:endParaRPr lang="fi-FI" dirty="0"/>
          </a:p>
        </p:txBody>
      </p:sp>
      <p:sp>
        <p:nvSpPr>
          <p:cNvPr id="20" name="Rectangle 19"/>
          <p:cNvSpPr/>
          <p:nvPr/>
        </p:nvSpPr>
        <p:spPr>
          <a:xfrm>
            <a:off x="5945851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5851" y="265833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5851" y="301410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5851" y="336318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38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4" name="Rectangle 3"/>
          <p:cNvSpPr/>
          <p:nvPr/>
        </p:nvSpPr>
        <p:spPr>
          <a:xfrm flipV="1">
            <a:off x="6069676" y="2295922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31326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Turnauksen nimi</a:t>
            </a:r>
            <a:endParaRPr lang="fi-FI" dirty="0"/>
          </a:p>
        </p:txBody>
      </p:sp>
      <p:sp>
        <p:nvSpPr>
          <p:cNvPr id="6" name="Rectangle 5"/>
          <p:cNvSpPr/>
          <p:nvPr/>
        </p:nvSpPr>
        <p:spPr>
          <a:xfrm flipV="1">
            <a:off x="6069676" y="2645056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/>
          <p:cNvSpPr/>
          <p:nvPr/>
        </p:nvSpPr>
        <p:spPr>
          <a:xfrm>
            <a:off x="4031326" y="2658390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Peli</a:t>
            </a:r>
            <a:endParaRPr lang="fi-FI" dirty="0"/>
          </a:p>
        </p:txBody>
      </p:sp>
      <p:sp>
        <p:nvSpPr>
          <p:cNvPr id="10" name="Rectangle 9"/>
          <p:cNvSpPr/>
          <p:nvPr/>
        </p:nvSpPr>
        <p:spPr>
          <a:xfrm flipV="1">
            <a:off x="6069676" y="3007524"/>
            <a:ext cx="2038350" cy="236218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1" name="Rectangle 10"/>
          <p:cNvSpPr/>
          <p:nvPr/>
        </p:nvSpPr>
        <p:spPr>
          <a:xfrm>
            <a:off x="4031326" y="303419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Kellonaika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6010276" y="5448895"/>
            <a:ext cx="2097750" cy="390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Muokkaa turnausta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74852" y="1530984"/>
            <a:ext cx="4441371" cy="3293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Turnaus nro 1 </a:t>
            </a:r>
            <a:r>
              <a:rPr lang="fi-FI" sz="2400" dirty="0" smtClean="0"/>
              <a:t>muokkaaminen</a:t>
            </a:r>
            <a:endParaRPr lang="fi-FI" sz="2400" dirty="0"/>
          </a:p>
        </p:txBody>
      </p:sp>
      <p:sp>
        <p:nvSpPr>
          <p:cNvPr id="15" name="Rectangle 14"/>
          <p:cNvSpPr/>
          <p:nvPr/>
        </p:nvSpPr>
        <p:spPr>
          <a:xfrm flipV="1">
            <a:off x="5087938" y="3707355"/>
            <a:ext cx="3046412" cy="1502819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/>
          <p:cNvSpPr/>
          <p:nvPr/>
        </p:nvSpPr>
        <p:spPr>
          <a:xfrm>
            <a:off x="4031326" y="3383687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Lisätietoja</a:t>
            </a:r>
            <a:endParaRPr lang="fi-FI" dirty="0"/>
          </a:p>
        </p:txBody>
      </p:sp>
      <p:sp>
        <p:nvSpPr>
          <p:cNvPr id="14" name="Rounded Rectangle 13"/>
          <p:cNvSpPr/>
          <p:nvPr/>
        </p:nvSpPr>
        <p:spPr>
          <a:xfrm>
            <a:off x="4057650" y="5448895"/>
            <a:ext cx="1847850" cy="390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6903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39138" y="0"/>
            <a:ext cx="6112800" cy="68580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" name="Rectangle 2"/>
          <p:cNvSpPr/>
          <p:nvPr/>
        </p:nvSpPr>
        <p:spPr>
          <a:xfrm>
            <a:off x="3039138" y="0"/>
            <a:ext cx="6112800" cy="1391400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/>
          <p:cNvSpPr/>
          <p:nvPr/>
        </p:nvSpPr>
        <p:spPr>
          <a:xfrm>
            <a:off x="4031326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1</a:t>
            </a:r>
            <a:endParaRPr lang="fi-FI" dirty="0"/>
          </a:p>
        </p:txBody>
      </p:sp>
      <p:sp>
        <p:nvSpPr>
          <p:cNvPr id="12" name="Rounded Rectangle 11"/>
          <p:cNvSpPr/>
          <p:nvPr/>
        </p:nvSpPr>
        <p:spPr>
          <a:xfrm>
            <a:off x="6109162" y="4040968"/>
            <a:ext cx="2012025" cy="390128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Lisää uusi turnaus</a:t>
            </a:r>
            <a:endParaRPr lang="fi-FI" dirty="0"/>
          </a:p>
        </p:txBody>
      </p:sp>
      <p:sp>
        <p:nvSpPr>
          <p:cNvPr id="13" name="Rectangle 12"/>
          <p:cNvSpPr/>
          <p:nvPr/>
        </p:nvSpPr>
        <p:spPr>
          <a:xfrm>
            <a:off x="3874852" y="1530984"/>
            <a:ext cx="4441371" cy="329351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 smtClean="0"/>
              <a:t>Turnaukset</a:t>
            </a:r>
            <a:endParaRPr lang="fi-FI" sz="2400" dirty="0"/>
          </a:p>
        </p:txBody>
      </p:sp>
      <p:sp>
        <p:nvSpPr>
          <p:cNvPr id="17" name="Rectangle 16"/>
          <p:cNvSpPr/>
          <p:nvPr/>
        </p:nvSpPr>
        <p:spPr>
          <a:xfrm>
            <a:off x="4031326" y="2661681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2</a:t>
            </a:r>
            <a:endParaRPr lang="fi-FI" dirty="0"/>
          </a:p>
        </p:txBody>
      </p:sp>
      <p:sp>
        <p:nvSpPr>
          <p:cNvPr id="18" name="Rectangle 17"/>
          <p:cNvSpPr/>
          <p:nvPr/>
        </p:nvSpPr>
        <p:spPr>
          <a:xfrm>
            <a:off x="4031326" y="301410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3</a:t>
            </a:r>
            <a:endParaRPr lang="fi-FI" dirty="0"/>
          </a:p>
        </p:txBody>
      </p:sp>
      <p:sp>
        <p:nvSpPr>
          <p:cNvPr id="19" name="Rectangle 18"/>
          <p:cNvSpPr/>
          <p:nvPr/>
        </p:nvSpPr>
        <p:spPr>
          <a:xfrm>
            <a:off x="4031326" y="336318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dirty="0" smtClean="0"/>
              <a:t>Turnaus nro 4</a:t>
            </a:r>
            <a:endParaRPr lang="fi-FI" dirty="0"/>
          </a:p>
        </p:txBody>
      </p:sp>
      <p:sp>
        <p:nvSpPr>
          <p:cNvPr id="20" name="Rectangle 19"/>
          <p:cNvSpPr/>
          <p:nvPr/>
        </p:nvSpPr>
        <p:spPr>
          <a:xfrm>
            <a:off x="5945851" y="230925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45851" y="265833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5851" y="3014106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45851" y="3363182"/>
            <a:ext cx="1987550" cy="209550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fi-FI" u="sng" dirty="0" smtClean="0">
                <a:solidFill>
                  <a:schemeClr val="accent1"/>
                </a:solidFill>
              </a:rPr>
              <a:t>Muokkaa</a:t>
            </a:r>
            <a:r>
              <a:rPr lang="fi-FI" dirty="0" smtClean="0"/>
              <a:t>     </a:t>
            </a:r>
            <a:r>
              <a:rPr lang="fi-FI" u="sng" dirty="0" smtClean="0">
                <a:solidFill>
                  <a:schemeClr val="accent1"/>
                </a:solidFill>
              </a:rPr>
              <a:t>Poista</a:t>
            </a:r>
            <a:endParaRPr lang="fi-FI" u="sng" dirty="0">
              <a:solidFill>
                <a:schemeClr val="accent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2066" y="2781338"/>
            <a:ext cx="5367867" cy="1828802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Rectangle 14"/>
          <p:cNvSpPr/>
          <p:nvPr/>
        </p:nvSpPr>
        <p:spPr>
          <a:xfrm>
            <a:off x="4110103" y="2850221"/>
            <a:ext cx="4010487" cy="283543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Turnauksen poistaminen</a:t>
            </a:r>
            <a:endParaRPr lang="fi-FI" sz="2000" dirty="0"/>
          </a:p>
        </p:txBody>
      </p:sp>
      <p:sp>
        <p:nvSpPr>
          <p:cNvPr id="16" name="Rectangle 15"/>
          <p:cNvSpPr/>
          <p:nvPr/>
        </p:nvSpPr>
        <p:spPr>
          <a:xfrm>
            <a:off x="4428066" y="3359246"/>
            <a:ext cx="3630381" cy="507506"/>
          </a:xfrm>
          <a:prstGeom prst="rect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000" dirty="0" smtClean="0"/>
              <a:t>Haluatko varmasti poistaa Turnau</a:t>
            </a:r>
            <a:r>
              <a:rPr lang="fi-FI" sz="2000" dirty="0"/>
              <a:t>s</a:t>
            </a:r>
            <a:r>
              <a:rPr lang="fi-FI" sz="2000" dirty="0" smtClean="0"/>
              <a:t> nro 2?</a:t>
            </a:r>
            <a:endParaRPr lang="fi-FI" sz="2000" dirty="0"/>
          </a:p>
        </p:txBody>
      </p:sp>
      <p:sp>
        <p:nvSpPr>
          <p:cNvPr id="24" name="Rounded Rectangle 23"/>
          <p:cNvSpPr/>
          <p:nvPr/>
        </p:nvSpPr>
        <p:spPr>
          <a:xfrm>
            <a:off x="6224654" y="4082931"/>
            <a:ext cx="1833793" cy="374370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Poista</a:t>
            </a:r>
            <a:endParaRPr lang="fi-FI" dirty="0"/>
          </a:p>
        </p:txBody>
      </p:sp>
      <p:sp>
        <p:nvSpPr>
          <p:cNvPr id="25" name="Rounded Rectangle 24"/>
          <p:cNvSpPr/>
          <p:nvPr/>
        </p:nvSpPr>
        <p:spPr>
          <a:xfrm>
            <a:off x="4241799" y="4086255"/>
            <a:ext cx="1751080" cy="371046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smtClean="0"/>
              <a:t>Peruuta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69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177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Tampereen seudun ammattiopisto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Kujala Otto Ilmari</dc:creator>
  <cp:lastModifiedBy>Kujala Otto Ilmari</cp:lastModifiedBy>
  <cp:revision>54</cp:revision>
  <dcterms:created xsi:type="dcterms:W3CDTF">2017-09-08T06:26:15Z</dcterms:created>
  <dcterms:modified xsi:type="dcterms:W3CDTF">2018-03-08T11:57:44Z</dcterms:modified>
</cp:coreProperties>
</file>