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1915" userDrawn="1">
          <p15:clr>
            <a:srgbClr val="A4A3A4"/>
          </p15:clr>
        </p15:guide>
        <p15:guide id="4" pos="5765" userDrawn="1">
          <p15:clr>
            <a:srgbClr val="A4A3A4"/>
          </p15:clr>
        </p15:guide>
        <p15:guide id="5" pos="2556" userDrawn="1">
          <p15:clr>
            <a:srgbClr val="A4A3A4"/>
          </p15:clr>
        </p15:guide>
        <p15:guide id="6" pos="3198" userDrawn="1">
          <p15:clr>
            <a:srgbClr val="A4A3A4"/>
          </p15:clr>
        </p15:guide>
        <p15:guide id="7" pos="4482" userDrawn="1">
          <p15:clr>
            <a:srgbClr val="A4A3A4"/>
          </p15:clr>
        </p15:guide>
        <p15:guide id="8" pos="5124" userDrawn="1">
          <p15:clr>
            <a:srgbClr val="A4A3A4"/>
          </p15:clr>
        </p15:guide>
        <p15:guide id="9" pos="6407" userDrawn="1">
          <p15:clr>
            <a:srgbClr val="A4A3A4"/>
          </p15:clr>
        </p15:guide>
        <p15:guide id="10" pos="7049" userDrawn="1">
          <p15:clr>
            <a:srgbClr val="A4A3A4"/>
          </p15:clr>
        </p15:guide>
        <p15:guide id="11" pos="1273" userDrawn="1">
          <p15:clr>
            <a:srgbClr val="A4A3A4"/>
          </p15:clr>
        </p15:guide>
        <p15:guide id="13" pos="631" userDrawn="1">
          <p15:clr>
            <a:srgbClr val="A4A3A4"/>
          </p15:clr>
        </p15:guide>
        <p15:guide id="14" orient="horz" pos="876" userDrawn="1">
          <p15:clr>
            <a:srgbClr val="A4A3A4"/>
          </p15:clr>
        </p15:guide>
        <p15:guide id="15" orient="horz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668" y="282"/>
      </p:cViewPr>
      <p:guideLst>
        <p:guide pos="3840"/>
        <p:guide pos="1915"/>
        <p:guide pos="5765"/>
        <p:guide pos="2556"/>
        <p:guide pos="3198"/>
        <p:guide pos="4482"/>
        <p:guide pos="5124"/>
        <p:guide pos="6407"/>
        <p:guide pos="7049"/>
        <p:guide pos="1273"/>
        <p:guide pos="631"/>
        <p:guide orient="horz" pos="876"/>
        <p:guide orient="horz" pos="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18800" cy="101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2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0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4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3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0D36D-8513-49C1-AAF5-DCDAB19C742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6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88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0800" y="-1"/>
            <a:ext cx="2019962" cy="1017749"/>
          </a:xfrm>
          <a:prstGeom prst="rect">
            <a:avLst/>
          </a:prstGeom>
          <a:solidFill>
            <a:schemeClr val="dk1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Logo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2020800" y="1390650"/>
            <a:ext cx="8150400" cy="5467350"/>
          </a:xfrm>
          <a:prstGeom prst="rect">
            <a:avLst/>
          </a:prstGeom>
          <a:solidFill>
            <a:schemeClr val="dk1">
              <a:alpha val="8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 dirty="0"/>
          </a:p>
        </p:txBody>
      </p:sp>
      <p:sp>
        <p:nvSpPr>
          <p:cNvPr id="4" name="Rectangle 3"/>
          <p:cNvSpPr/>
          <p:nvPr/>
        </p:nvSpPr>
        <p:spPr>
          <a:xfrm>
            <a:off x="2021307" y="1016000"/>
            <a:ext cx="2019455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Etusivu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075024" y="-1749"/>
            <a:ext cx="6096175" cy="1017749"/>
          </a:xfrm>
          <a:prstGeom prst="rect">
            <a:avLst/>
          </a:prstGeom>
          <a:solidFill>
            <a:schemeClr val="dk1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Aina hyvät pelit!!!</a:t>
            </a:r>
            <a:endParaRPr lang="fi-FI" dirty="0"/>
          </a:p>
        </p:txBody>
      </p:sp>
      <p:sp>
        <p:nvSpPr>
          <p:cNvPr id="19" name="Rectangle 18"/>
          <p:cNvSpPr/>
          <p:nvPr/>
        </p:nvSpPr>
        <p:spPr>
          <a:xfrm>
            <a:off x="4075025" y="1016000"/>
            <a:ext cx="2003337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Tietoja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12625" y="1016000"/>
            <a:ext cx="2020800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Tietokonepaikat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167688" y="1016000"/>
            <a:ext cx="2003512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Ilmoittaudu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39600" y="1763552"/>
            <a:ext cx="6112800" cy="643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2400" dirty="0" smtClean="0">
                <a:solidFill>
                  <a:schemeClr val="bg1"/>
                </a:solidFill>
              </a:rPr>
              <a:t>Tervetuloa </a:t>
            </a:r>
            <a:r>
              <a:rPr lang="fi-FI" sz="2400" dirty="0" err="1" smtClean="0">
                <a:solidFill>
                  <a:schemeClr val="bg1"/>
                </a:solidFill>
              </a:rPr>
              <a:t>Lan</a:t>
            </a:r>
            <a:r>
              <a:rPr lang="fi-FI" sz="2400" dirty="0">
                <a:solidFill>
                  <a:schemeClr val="bg1"/>
                </a:solidFill>
              </a:rPr>
              <a:t>-</a:t>
            </a:r>
            <a:r>
              <a:rPr lang="fi-FI" sz="2400" dirty="0" smtClean="0">
                <a:solidFill>
                  <a:schemeClr val="bg1"/>
                </a:solidFill>
              </a:rPr>
              <a:t>tapahtuman sivuille!!!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21962" y="2404903"/>
            <a:ext cx="6112800" cy="4080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r>
              <a:rPr lang="fi-FI" dirty="0" smtClean="0">
                <a:solidFill>
                  <a:schemeClr val="bg1"/>
                </a:solidFill>
              </a:rPr>
              <a:t>Tämä </a:t>
            </a:r>
            <a:r>
              <a:rPr lang="fi-FI" dirty="0" err="1" smtClean="0">
                <a:solidFill>
                  <a:schemeClr val="bg1"/>
                </a:solidFill>
              </a:rPr>
              <a:t>lan</a:t>
            </a:r>
            <a:r>
              <a:rPr lang="fi-FI" dirty="0" smtClean="0">
                <a:solidFill>
                  <a:schemeClr val="bg1"/>
                </a:solidFill>
              </a:rPr>
              <a:t>-tapahtuma on paras ja sinun pitäisi todellakin osallistua sinne. Sinulla ei ole mitään mahdollista tekosyytä olla osallistumatta tähän tapahtumaan koska tämä tapahtuma on niin paras ettei sieltä voi jäädä pois.</a:t>
            </a: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 smtClean="0">
                <a:solidFill>
                  <a:schemeClr val="bg1"/>
                </a:solidFill>
              </a:rPr>
              <a:t>Miksi edes yrittäisi miettiä mitään syytä minkä takia et pääsisi osallistumaan tähän tapahtumaan. Siinä touhussa ei ole järjenhäivää ja onhan tämä tapahtuma kaikkein paras </a:t>
            </a:r>
            <a:r>
              <a:rPr lang="fi-FI" dirty="0" err="1" smtClean="0">
                <a:solidFill>
                  <a:schemeClr val="bg1"/>
                </a:solidFill>
              </a:rPr>
              <a:t>lan</a:t>
            </a:r>
            <a:r>
              <a:rPr lang="fi-FI" dirty="0" smtClean="0">
                <a:solidFill>
                  <a:schemeClr val="bg1"/>
                </a:solidFill>
              </a:rPr>
              <a:t>-tapahtuma, että minkä takia sinun pitäisi edes yrittää ajatella asiaa jonka takia et pääsisi tähän tapahtumaan. </a:t>
            </a: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 smtClean="0">
                <a:solidFill>
                  <a:schemeClr val="bg1"/>
                </a:solidFill>
              </a:rPr>
              <a:t>No nyt kun olemme saaneet tärkeimmät asiat pois alta niin se tarkoittaa sitä ettei sinun kannata tulla tänne tapahtumaan koska tämä tapahtuma ei ole kovinkaan hyvä.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6800" y="3429000"/>
            <a:ext cx="12208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186" y="27306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000" dirty="0" smtClean="0">
                <a:solidFill>
                  <a:srgbClr val="FF0000"/>
                </a:solidFill>
              </a:rPr>
              <a:t>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959424" y="279702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000" dirty="0" smtClean="0">
                <a:solidFill>
                  <a:srgbClr val="FF0000"/>
                </a:solidFill>
              </a:rPr>
              <a:t>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6186" y="271301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000" dirty="0">
                <a:solidFill>
                  <a:srgbClr val="FF0000"/>
                </a:solidFill>
              </a:rPr>
              <a:t>8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84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88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39600" y="-1750"/>
            <a:ext cx="4044620" cy="1017749"/>
          </a:xfrm>
          <a:prstGeom prst="rect">
            <a:avLst/>
          </a:prstGeom>
          <a:solidFill>
            <a:schemeClr val="dk1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Logo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3039600" y="1057275"/>
            <a:ext cx="5094000" cy="5800725"/>
          </a:xfrm>
          <a:prstGeom prst="rect">
            <a:avLst/>
          </a:prstGeom>
          <a:solidFill>
            <a:schemeClr val="dk1">
              <a:alpha val="8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 dirty="0"/>
          </a:p>
        </p:txBody>
      </p:sp>
      <p:sp>
        <p:nvSpPr>
          <p:cNvPr id="22" name="Rectangle 21"/>
          <p:cNvSpPr/>
          <p:nvPr/>
        </p:nvSpPr>
        <p:spPr>
          <a:xfrm>
            <a:off x="7125419" y="-1749"/>
            <a:ext cx="1008180" cy="1017749"/>
          </a:xfrm>
          <a:prstGeom prst="rect">
            <a:avLst/>
          </a:prstGeom>
          <a:solidFill>
            <a:schemeClr val="dk1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---------</a:t>
            </a:r>
          </a:p>
          <a:p>
            <a:pPr algn="ctr"/>
            <a:r>
              <a:rPr lang="fi-FI" dirty="0" smtClean="0"/>
              <a:t>---------</a:t>
            </a:r>
          </a:p>
          <a:p>
            <a:pPr algn="ctr"/>
            <a:r>
              <a:rPr lang="fi-FI" dirty="0" smtClean="0"/>
              <a:t>---------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3472049" y="1389204"/>
            <a:ext cx="4229101" cy="643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2400" dirty="0" smtClean="0">
                <a:solidFill>
                  <a:schemeClr val="bg1"/>
                </a:solidFill>
              </a:rPr>
              <a:t>Tervetuloa </a:t>
            </a:r>
            <a:r>
              <a:rPr lang="fi-FI" sz="2400" dirty="0" err="1" smtClean="0">
                <a:solidFill>
                  <a:schemeClr val="bg1"/>
                </a:solidFill>
              </a:rPr>
              <a:t>Lan</a:t>
            </a:r>
            <a:r>
              <a:rPr lang="fi-FI" sz="2400" dirty="0">
                <a:solidFill>
                  <a:schemeClr val="bg1"/>
                </a:solidFill>
              </a:rPr>
              <a:t>-</a:t>
            </a:r>
            <a:r>
              <a:rPr lang="fi-FI" sz="2400" dirty="0" smtClean="0">
                <a:solidFill>
                  <a:schemeClr val="bg1"/>
                </a:solidFill>
              </a:rPr>
              <a:t>tapahtuman sivuille!!!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38524" y="2120901"/>
            <a:ext cx="4229101" cy="4364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r>
              <a:rPr lang="fi-FI" dirty="0" smtClean="0">
                <a:solidFill>
                  <a:schemeClr val="bg1"/>
                </a:solidFill>
              </a:rPr>
              <a:t>Tämä </a:t>
            </a:r>
            <a:r>
              <a:rPr lang="fi-FI" dirty="0" err="1" smtClean="0">
                <a:solidFill>
                  <a:schemeClr val="bg1"/>
                </a:solidFill>
              </a:rPr>
              <a:t>lan</a:t>
            </a:r>
            <a:r>
              <a:rPr lang="fi-FI" dirty="0" smtClean="0">
                <a:solidFill>
                  <a:schemeClr val="bg1"/>
                </a:solidFill>
              </a:rPr>
              <a:t>-tapahtuma on paras ja sinun pitäisi todellakin osallistua sinne. Sinulla ei ole mitään mahdollista tekosyytä olla osallistumatta tähän tapahtumaan koska tämä tapahtuma on niin paras ettei sieltä voi jäädä pois.</a:t>
            </a: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 smtClean="0">
                <a:solidFill>
                  <a:schemeClr val="bg1"/>
                </a:solidFill>
              </a:rPr>
              <a:t>Miksi edes yrittäisi miettiä mitään syytä minkä takia et pääsisi osallistumaan tähän tapahtumaan. Siinä touhussa ei ole järjenhäivää ja onhan tämä tapahtuma kaikkein paras </a:t>
            </a:r>
            <a:r>
              <a:rPr lang="fi-FI" dirty="0" err="1" smtClean="0">
                <a:solidFill>
                  <a:schemeClr val="bg1"/>
                </a:solidFill>
              </a:rPr>
              <a:t>lan</a:t>
            </a:r>
            <a:r>
              <a:rPr lang="fi-FI" dirty="0" smtClean="0">
                <a:solidFill>
                  <a:schemeClr val="bg1"/>
                </a:solidFill>
              </a:rPr>
              <a:t>-tapahtuma, että minkä takia sinun pitäisi edes yrittää ajatella asiaa jonka takia et pääsisi tähän tapahtumaan. </a:t>
            </a:r>
          </a:p>
          <a:p>
            <a:endParaRPr lang="fi-FI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-16800" y="3429000"/>
            <a:ext cx="12208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64423" y="255347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000" dirty="0" smtClean="0">
                <a:solidFill>
                  <a:srgbClr val="FF0000"/>
                </a:solidFill>
              </a:rPr>
              <a:t>5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2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88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0800" y="-1"/>
            <a:ext cx="2019962" cy="1017749"/>
          </a:xfrm>
          <a:prstGeom prst="rect">
            <a:avLst/>
          </a:prstGeom>
          <a:solidFill>
            <a:schemeClr val="dk1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Logo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2020800" y="1390650"/>
            <a:ext cx="8150400" cy="5467350"/>
          </a:xfrm>
          <a:prstGeom prst="rect">
            <a:avLst/>
          </a:prstGeom>
          <a:solidFill>
            <a:schemeClr val="dk1">
              <a:alpha val="8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 dirty="0"/>
          </a:p>
        </p:txBody>
      </p:sp>
      <p:sp>
        <p:nvSpPr>
          <p:cNvPr id="4" name="Rectangle 3"/>
          <p:cNvSpPr/>
          <p:nvPr/>
        </p:nvSpPr>
        <p:spPr>
          <a:xfrm>
            <a:off x="2021307" y="1016000"/>
            <a:ext cx="2019455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Etusivu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075024" y="-1749"/>
            <a:ext cx="6096175" cy="1017749"/>
          </a:xfrm>
          <a:prstGeom prst="rect">
            <a:avLst/>
          </a:prstGeom>
          <a:solidFill>
            <a:schemeClr val="dk1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Aina hyvät pelit!!!</a:t>
            </a:r>
            <a:endParaRPr lang="fi-FI" dirty="0"/>
          </a:p>
        </p:txBody>
      </p:sp>
      <p:sp>
        <p:nvSpPr>
          <p:cNvPr id="19" name="Rectangle 18"/>
          <p:cNvSpPr/>
          <p:nvPr/>
        </p:nvSpPr>
        <p:spPr>
          <a:xfrm>
            <a:off x="4075025" y="1016000"/>
            <a:ext cx="2003337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Tietoja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12625" y="1016000"/>
            <a:ext cx="2020800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Tietokonepaikat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167688" y="1016000"/>
            <a:ext cx="2003512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Ilmoittaudu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39600" y="1763552"/>
            <a:ext cx="6112800" cy="643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2400" dirty="0" smtClean="0">
                <a:solidFill>
                  <a:schemeClr val="bg1"/>
                </a:solidFill>
              </a:rPr>
              <a:t>Tervetuloa </a:t>
            </a:r>
            <a:r>
              <a:rPr lang="fi-FI" sz="2400" dirty="0" err="1" smtClean="0">
                <a:solidFill>
                  <a:schemeClr val="bg1"/>
                </a:solidFill>
              </a:rPr>
              <a:t>Lan</a:t>
            </a:r>
            <a:r>
              <a:rPr lang="fi-FI" sz="2400" dirty="0">
                <a:solidFill>
                  <a:schemeClr val="bg1"/>
                </a:solidFill>
              </a:rPr>
              <a:t>-</a:t>
            </a:r>
            <a:r>
              <a:rPr lang="fi-FI" sz="2400" dirty="0" smtClean="0">
                <a:solidFill>
                  <a:schemeClr val="bg1"/>
                </a:solidFill>
              </a:rPr>
              <a:t>tapahtuman sivuille!!!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21962" y="2404903"/>
            <a:ext cx="6112800" cy="4080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r>
              <a:rPr lang="fi-FI" dirty="0" smtClean="0">
                <a:solidFill>
                  <a:schemeClr val="bg1"/>
                </a:solidFill>
              </a:rPr>
              <a:t>Tämä </a:t>
            </a:r>
            <a:r>
              <a:rPr lang="fi-FI" dirty="0" err="1" smtClean="0">
                <a:solidFill>
                  <a:schemeClr val="bg1"/>
                </a:solidFill>
              </a:rPr>
              <a:t>lan</a:t>
            </a:r>
            <a:r>
              <a:rPr lang="fi-FI" dirty="0" smtClean="0">
                <a:solidFill>
                  <a:schemeClr val="bg1"/>
                </a:solidFill>
              </a:rPr>
              <a:t>-tapahtuma on paras ja sinun pitäisi todellakin osallistua sinne. Sinulla ei ole mitään mahdollista tekosyytä olla osallistumatta tähän tapahtumaan koska tämä tapahtuma on niin paras ettei sieltä voi jäädä pois.</a:t>
            </a: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 smtClean="0">
                <a:solidFill>
                  <a:schemeClr val="bg1"/>
                </a:solidFill>
              </a:rPr>
              <a:t>Miksi edes yrittäisi miettiä mitään syytä minkä takia et pääsisi osallistumaan tähän tapahtumaan. Siinä touhussa ei ole järjenhäivää ja onhan tämä tapahtuma kaikkein paras </a:t>
            </a:r>
            <a:r>
              <a:rPr lang="fi-FI" dirty="0" err="1" smtClean="0">
                <a:solidFill>
                  <a:schemeClr val="bg1"/>
                </a:solidFill>
              </a:rPr>
              <a:t>lan</a:t>
            </a:r>
            <a:r>
              <a:rPr lang="fi-FI" dirty="0" smtClean="0">
                <a:solidFill>
                  <a:schemeClr val="bg1"/>
                </a:solidFill>
              </a:rPr>
              <a:t>-tapahtuma, että minkä takia sinun pitäisi edes yrittää ajatella asiaa jonka takia et pääsisi tähän tapahtumaan. </a:t>
            </a: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 smtClean="0">
                <a:solidFill>
                  <a:schemeClr val="bg1"/>
                </a:solidFill>
              </a:rPr>
              <a:t>No nyt kun olemme saaneet tärkeimmät asiat pois alta niin se tarkoittaa sitä ettei sinun kannata tulla tänne tapahtumaan koska tämä tapahtuma ei ole kovinkaan hyvä.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5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88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0800" y="-1"/>
            <a:ext cx="2019962" cy="1017749"/>
          </a:xfrm>
          <a:prstGeom prst="rect">
            <a:avLst/>
          </a:prstGeom>
          <a:solidFill>
            <a:schemeClr val="dk1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Logo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2020800" y="1390650"/>
            <a:ext cx="8150400" cy="5467350"/>
          </a:xfrm>
          <a:prstGeom prst="rect">
            <a:avLst/>
          </a:prstGeom>
          <a:solidFill>
            <a:schemeClr val="dk1">
              <a:alpha val="8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 dirty="0"/>
          </a:p>
        </p:txBody>
      </p:sp>
      <p:sp>
        <p:nvSpPr>
          <p:cNvPr id="4" name="Rectangle 3"/>
          <p:cNvSpPr/>
          <p:nvPr/>
        </p:nvSpPr>
        <p:spPr>
          <a:xfrm>
            <a:off x="2021307" y="1016000"/>
            <a:ext cx="2019455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Etusivu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075024" y="-1749"/>
            <a:ext cx="6096175" cy="1017749"/>
          </a:xfrm>
          <a:prstGeom prst="rect">
            <a:avLst/>
          </a:prstGeom>
          <a:solidFill>
            <a:schemeClr val="dk1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Aina hyvät pelit!!!</a:t>
            </a:r>
            <a:endParaRPr lang="fi-FI" dirty="0"/>
          </a:p>
        </p:txBody>
      </p:sp>
      <p:sp>
        <p:nvSpPr>
          <p:cNvPr id="19" name="Rectangle 18"/>
          <p:cNvSpPr/>
          <p:nvPr/>
        </p:nvSpPr>
        <p:spPr>
          <a:xfrm>
            <a:off x="4075025" y="1016000"/>
            <a:ext cx="2003337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Tietoja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12625" y="1016000"/>
            <a:ext cx="2020800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Tietokonepaikat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167688" y="1016000"/>
            <a:ext cx="2003512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Ilmoittaudu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78362" y="2733290"/>
            <a:ext cx="3065638" cy="3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78362" y="3144981"/>
            <a:ext cx="3065638" cy="3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78362" y="3556672"/>
            <a:ext cx="3065638" cy="3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78362" y="3968363"/>
            <a:ext cx="3065638" cy="338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01762" y="2733290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bg1"/>
                </a:solidFill>
              </a:rPr>
              <a:t>Sähköposti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01762" y="3144981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bg1"/>
                </a:solidFill>
              </a:rPr>
              <a:t>Puhelinnumero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01762" y="3556672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bg1"/>
                </a:solidFill>
              </a:rPr>
              <a:t>Turnaukseen osallistuminen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01762" y="3968363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bg1"/>
                </a:solidFill>
              </a:rPr>
              <a:t>Konepaikka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flipV="1">
            <a:off x="8858250" y="4042815"/>
            <a:ext cx="210300" cy="190132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flipV="1">
            <a:off x="8858250" y="3630939"/>
            <a:ext cx="210300" cy="190132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97925" y="3556672"/>
            <a:ext cx="346075" cy="338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790362" y="3968363"/>
            <a:ext cx="346075" cy="338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78363" y="4952506"/>
            <a:ext cx="3065637" cy="392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39600" y="1763552"/>
            <a:ext cx="6112800" cy="643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2400" dirty="0" smtClean="0">
                <a:solidFill>
                  <a:schemeClr val="bg1"/>
                </a:solidFill>
              </a:rPr>
              <a:t>Ilmoittautuminen </a:t>
            </a:r>
            <a:r>
              <a:rPr lang="fi-FI" sz="2400" dirty="0" err="1" smtClean="0">
                <a:solidFill>
                  <a:schemeClr val="bg1"/>
                </a:solidFill>
              </a:rPr>
              <a:t>Lan</a:t>
            </a:r>
            <a:r>
              <a:rPr lang="fi-FI" sz="2400" dirty="0" smtClean="0">
                <a:solidFill>
                  <a:schemeClr val="bg1"/>
                </a:solidFill>
              </a:rPr>
              <a:t>-tapahtumaan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4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88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0800" y="-1"/>
            <a:ext cx="2019962" cy="1017749"/>
          </a:xfrm>
          <a:prstGeom prst="rect">
            <a:avLst/>
          </a:prstGeom>
          <a:solidFill>
            <a:schemeClr val="dk1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Logo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2020800" y="1390650"/>
            <a:ext cx="8150400" cy="5467350"/>
          </a:xfrm>
          <a:prstGeom prst="rect">
            <a:avLst/>
          </a:prstGeom>
          <a:solidFill>
            <a:schemeClr val="dk1">
              <a:alpha val="8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 dirty="0"/>
          </a:p>
        </p:txBody>
      </p:sp>
      <p:sp>
        <p:nvSpPr>
          <p:cNvPr id="4" name="Rectangle 3"/>
          <p:cNvSpPr/>
          <p:nvPr/>
        </p:nvSpPr>
        <p:spPr>
          <a:xfrm>
            <a:off x="2021307" y="1016000"/>
            <a:ext cx="2019455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Etusivu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075024" y="-1749"/>
            <a:ext cx="6096175" cy="1017749"/>
          </a:xfrm>
          <a:prstGeom prst="rect">
            <a:avLst/>
          </a:prstGeom>
          <a:solidFill>
            <a:schemeClr val="dk1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Aina hyvät pelit!!!</a:t>
            </a:r>
            <a:endParaRPr lang="fi-FI" dirty="0"/>
          </a:p>
        </p:txBody>
      </p:sp>
      <p:sp>
        <p:nvSpPr>
          <p:cNvPr id="19" name="Rectangle 18"/>
          <p:cNvSpPr/>
          <p:nvPr/>
        </p:nvSpPr>
        <p:spPr>
          <a:xfrm>
            <a:off x="4075025" y="1016000"/>
            <a:ext cx="2003337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Tietoja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12625" y="1016000"/>
            <a:ext cx="2020800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Tietokonepaikat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167688" y="1016000"/>
            <a:ext cx="2003512" cy="37465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905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Ilmoittaudu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48587" y="2495920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bg1"/>
                </a:solidFill>
              </a:rPr>
              <a:t>Käyttäjä nro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48587" y="2907611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bg1"/>
                </a:solidFill>
              </a:rPr>
              <a:t>Sähköposti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8587" y="3317942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bg1"/>
                </a:solidFill>
              </a:rPr>
              <a:t>Puhelinnumero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43330" y="3254678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bg1"/>
                </a:solidFill>
              </a:rPr>
              <a:t>Turnaus johon osallistuu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39600" y="1763552"/>
            <a:ext cx="6112800" cy="643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2400" dirty="0" err="1" smtClean="0">
                <a:solidFill>
                  <a:schemeClr val="bg1"/>
                </a:solidFill>
              </a:rPr>
              <a:t>Lan</a:t>
            </a:r>
            <a:r>
              <a:rPr lang="fi-FI" sz="2400" dirty="0" smtClean="0">
                <a:solidFill>
                  <a:schemeClr val="bg1"/>
                </a:solidFill>
              </a:rPr>
              <a:t>-tapahtuman ilmoittautumiset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9600" y="2406651"/>
            <a:ext cx="6112800" cy="1774824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443330" y="2907611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bg1"/>
                </a:solidFill>
              </a:rPr>
              <a:t>Konepaikka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48587" y="3728273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>
                <a:solidFill>
                  <a:srgbClr val="00B0F0"/>
                </a:solidFill>
              </a:rPr>
              <a:t>Muokkaa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43330" y="3728273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 smtClean="0">
                <a:solidFill>
                  <a:srgbClr val="00B0F0"/>
                </a:solidFill>
              </a:rPr>
              <a:t>Poista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48587" y="4551389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bg1"/>
                </a:solidFill>
              </a:rPr>
              <a:t>Käyttäjä </a:t>
            </a:r>
            <a:r>
              <a:rPr lang="fi-FI" smtClean="0">
                <a:solidFill>
                  <a:schemeClr val="bg1"/>
                </a:solidFill>
              </a:rPr>
              <a:t>nro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48587" y="4963080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bg1"/>
                </a:solidFill>
              </a:rPr>
              <a:t>Sähköposti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48587" y="5373411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bg1"/>
                </a:solidFill>
              </a:rPr>
              <a:t>Puhelinnumero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43330" y="5310147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bg1"/>
                </a:solidFill>
              </a:rPr>
              <a:t>Turnaus johon osallistuu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39600" y="4462120"/>
            <a:ext cx="6112800" cy="1774824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443330" y="4963080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bg1"/>
                </a:solidFill>
              </a:rPr>
              <a:t>Konepaikka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48587" y="5783742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>
                <a:solidFill>
                  <a:srgbClr val="00B0F0"/>
                </a:solidFill>
              </a:rPr>
              <a:t>Muokkaa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43330" y="5783742"/>
            <a:ext cx="3065638" cy="3386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 smtClean="0">
                <a:solidFill>
                  <a:srgbClr val="00B0F0"/>
                </a:solidFill>
              </a:rPr>
              <a:t>Poista</a:t>
            </a:r>
            <a:endParaRPr 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0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370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Kujala Otto Ilmari</dc:creator>
  <cp:lastModifiedBy>Kujala Otto Ilmari</cp:lastModifiedBy>
  <cp:revision>50</cp:revision>
  <dcterms:created xsi:type="dcterms:W3CDTF">2017-09-08T06:26:15Z</dcterms:created>
  <dcterms:modified xsi:type="dcterms:W3CDTF">2018-03-09T10:59:36Z</dcterms:modified>
</cp:coreProperties>
</file>