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55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950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44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52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275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091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62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0154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117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862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27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49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43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710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185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03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6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094045-7546-471C-A4F6-A0F3EFCED306}" type="datetimeFigureOut">
              <a:rPr lang="fi-FI" smtClean="0"/>
              <a:t>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A58B-8827-47AC-8594-99D7E601C8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428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B8E484-BD9E-4166-BD86-E5CE7AD6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5366"/>
          </a:xfrm>
        </p:spPr>
        <p:txBody>
          <a:bodyPr/>
          <a:lstStyle/>
          <a:p>
            <a:r>
              <a:rPr lang="fi-FI" dirty="0"/>
              <a:t>Teekkarisää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025CE86-B88F-4DDA-8954-E1CFBB78F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2432"/>
            <a:ext cx="9144000" cy="1625367"/>
          </a:xfrm>
        </p:spPr>
        <p:txBody>
          <a:bodyPr>
            <a:normAutofit/>
          </a:bodyPr>
          <a:lstStyle/>
          <a:p>
            <a:r>
              <a:rPr lang="fi-FI" sz="3600" dirty="0"/>
              <a:t>Mitä kaikkea ollaan viime päivinä tehty ja harjoiteltu?</a:t>
            </a:r>
          </a:p>
        </p:txBody>
      </p:sp>
    </p:spTree>
    <p:extLst>
      <p:ext uri="{BB962C8B-B14F-4D97-AF65-F5344CB8AC3E}">
        <p14:creationId xmlns:p14="http://schemas.microsoft.com/office/powerpoint/2010/main" val="44388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52E4982-9207-4345-BD0D-72AE5AF2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1293"/>
            <a:ext cx="9404723" cy="1400530"/>
          </a:xfrm>
        </p:spPr>
        <p:txBody>
          <a:bodyPr/>
          <a:lstStyle/>
          <a:p>
            <a:r>
              <a:rPr lang="fi-FI" b="1" dirty="0"/>
              <a:t>Tavoite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584622F-D4CD-4B92-9178-D1FEAB05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1506"/>
            <a:ext cx="5260370" cy="499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400" dirty="0"/>
              <a:t>Tavoitteenamme on luoda todella simppeli sää appi, jossa voidaan nappeja painamalla siirtyä kotisivulta Suomen eri teknillisten yliopistojen kaupunkien tämän hetkisiin säätietoihin. Tietojen taustalla vaihtuisi aina kyseisestä kaupungista </a:t>
            </a:r>
            <a:r>
              <a:rPr lang="fi-FI" sz="2400" dirty="0" err="1"/>
              <a:t>backgroundiksi</a:t>
            </a:r>
            <a:r>
              <a:rPr lang="fi-FI" sz="2400" dirty="0"/>
              <a:t> ruudun peittävä valokuva.</a:t>
            </a:r>
          </a:p>
          <a:p>
            <a:pPr marL="0" indent="0">
              <a:buNone/>
            </a:pPr>
            <a:r>
              <a:rPr lang="fi-FI" sz="2400" dirty="0"/>
              <a:t>Pääpaino kuitenkin oppimisessa: miten </a:t>
            </a:r>
            <a:r>
              <a:rPr lang="fi-FI" sz="2400" dirty="0" err="1"/>
              <a:t>react</a:t>
            </a:r>
            <a:r>
              <a:rPr lang="fi-FI" sz="2400" dirty="0"/>
              <a:t> toimii ja miksi sen käyttäminen on kannattavaa?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2D2D4FD-B395-4CE1-B194-8C74FC1E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05" y="1381505"/>
            <a:ext cx="780290" cy="780290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5FAA8065-B287-4586-95A5-CDEE5A639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05" y="2648710"/>
            <a:ext cx="780290" cy="78029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B67D8E33-E87A-4E20-B11B-6530B1FE5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708" y="1139633"/>
            <a:ext cx="780290" cy="78029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F6864899-6B45-4FBE-B6F4-BB4735D1E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05" y="3791330"/>
            <a:ext cx="780290" cy="780290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3E563F1F-2552-42E5-A7E1-DFB419F5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8" y="4429505"/>
            <a:ext cx="780290" cy="780290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A027A58F-A058-4577-A8E0-B76A65FA6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60" y="5468110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8BA506-A20C-4E2C-AC88-0FF821D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Kaiken mahdollisen </a:t>
            </a:r>
            <a:r>
              <a:rPr lang="fi-FI" b="1" dirty="0" err="1"/>
              <a:t>reactiin</a:t>
            </a:r>
            <a:r>
              <a:rPr lang="fi-FI" b="1" dirty="0"/>
              <a:t> liittyvän harjoittelu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67D2E5DE-AE86-4FA5-B796-3FC8E8463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29" y="2060861"/>
            <a:ext cx="2981741" cy="371526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37311F78-E958-4573-BB68-DE8FC3D31B6B}"/>
              </a:ext>
            </a:extLst>
          </p:cNvPr>
          <p:cNvSpPr txBox="1"/>
          <p:nvPr/>
        </p:nvSpPr>
        <p:spPr>
          <a:xfrm>
            <a:off x="646111" y="2060861"/>
            <a:ext cx="8212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Kaikki Reactiin liittyvä javascript ohjelmointi ja CSS/JSX koodaus oli ryhmäläisille kokonaan uutta. Näin lyhyessä ajassa näitä ei keretty tietenkään täysin oppimaan, mutta ainakin ymmärtämään siltä osin kuin projektissa tarvitsee.</a:t>
            </a:r>
          </a:p>
          <a:p>
            <a:endParaRPr lang="fi-FI" sz="2400" dirty="0"/>
          </a:p>
          <a:p>
            <a:r>
              <a:rPr lang="fi-FI" sz="2400" dirty="0"/>
              <a:t>Aluksi opettelimme jokainen perusasioita ensimmäiset päivät, jotta jokaisella on suurin piirtein pieni käry mitä ollaan tekemässä. API kutsun tekeminen, </a:t>
            </a:r>
            <a:r>
              <a:rPr lang="fi-FI" sz="2400" dirty="0" err="1"/>
              <a:t>routerin</a:t>
            </a:r>
            <a:r>
              <a:rPr lang="fi-FI" sz="2400" dirty="0"/>
              <a:t> toiminta, css muotoilu ja </a:t>
            </a:r>
            <a:r>
              <a:rPr lang="fi-FI" sz="2400" dirty="0" err="1"/>
              <a:t>bootstrapin</a:t>
            </a:r>
            <a:r>
              <a:rPr lang="fi-FI" sz="2400" dirty="0"/>
              <a:t> kanssa </a:t>
            </a:r>
            <a:r>
              <a:rPr lang="fi-FI" sz="2400" dirty="0" err="1"/>
              <a:t>kikkaulu</a:t>
            </a:r>
            <a:r>
              <a:rPr lang="fi-FI" sz="2400" dirty="0"/>
              <a:t> ovat olleet tähän mennessä pääasiassa työpöydällämme.</a:t>
            </a:r>
          </a:p>
        </p:txBody>
      </p:sp>
    </p:spTree>
    <p:extLst>
      <p:ext uri="{BB962C8B-B14F-4D97-AF65-F5344CB8AC3E}">
        <p14:creationId xmlns:p14="http://schemas.microsoft.com/office/powerpoint/2010/main" val="3616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A7FD90-4A9C-4C03-B0CF-5881A014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Säätietojen hakeminen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476DBC8-8443-479B-BD4C-012E509C4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690688"/>
            <a:ext cx="3396353" cy="435133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768434A3-ACD8-4A2C-B8CB-AE4DE674748C}"/>
              </a:ext>
            </a:extLst>
          </p:cNvPr>
          <p:cNvSpPr txBox="1"/>
          <p:nvPr/>
        </p:nvSpPr>
        <p:spPr>
          <a:xfrm>
            <a:off x="769936" y="1253083"/>
            <a:ext cx="6259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latin typeface="+mj-lt"/>
              </a:rPr>
              <a:t>Säätietojen hakeminen toteutettiin </a:t>
            </a:r>
            <a:r>
              <a:rPr lang="fi-FI" sz="2400" dirty="0" err="1">
                <a:latin typeface="+mj-lt"/>
              </a:rPr>
              <a:t>OpenWeatherMapin</a:t>
            </a:r>
            <a:r>
              <a:rPr lang="fi-FI" sz="2400" dirty="0">
                <a:latin typeface="+mj-lt"/>
              </a:rPr>
              <a:t> </a:t>
            </a:r>
            <a:r>
              <a:rPr lang="fi-FI" sz="2400" dirty="0" err="1">
                <a:latin typeface="+mj-lt"/>
              </a:rPr>
              <a:t>API:n</a:t>
            </a:r>
            <a:r>
              <a:rPr lang="fi-FI" sz="2400" dirty="0">
                <a:latin typeface="+mj-lt"/>
              </a:rPr>
              <a:t> avulla. API kutsu toteutetaan (vielä työn alla) soveltamalla hieman erilaisesta open </a:t>
            </a:r>
            <a:r>
              <a:rPr lang="fi-FI" sz="2400" dirty="0" err="1">
                <a:latin typeface="+mj-lt"/>
              </a:rPr>
              <a:t>source</a:t>
            </a:r>
            <a:r>
              <a:rPr lang="fi-FI" sz="2400" dirty="0">
                <a:latin typeface="+mj-lt"/>
              </a:rPr>
              <a:t> sääprojektista koodia omaan projektiimme toimivaksi.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EC8984C9-F2E6-4374-B5F5-F3BE684A2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793669"/>
            <a:ext cx="3705226" cy="25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>
            <a:extLst>
              <a:ext uri="{FF2B5EF4-FFF2-40B4-BE49-F238E27FC236}">
                <a16:creationId xmlns:a16="http://schemas.microsoft.com/office/drawing/2014/main" id="{37CF367F-98F3-4461-B959-6DCCA073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2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166</Words>
  <Application>Microsoft Office PowerPoint</Application>
  <PresentationFormat>Laajakuva</PresentationFormat>
  <Paragraphs>11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Ioni</vt:lpstr>
      <vt:lpstr>Teekkarisää</vt:lpstr>
      <vt:lpstr>Tavoite</vt:lpstr>
      <vt:lpstr>Kaiken mahdollisen reactiin liittyvän harjoittelu</vt:lpstr>
      <vt:lpstr>Säätietojen hakeminen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Teekkarisää</dc:title>
  <dc:creator>Ville Martas</dc:creator>
  <cp:lastModifiedBy>Ville Martas</cp:lastModifiedBy>
  <cp:revision>10</cp:revision>
  <dcterms:created xsi:type="dcterms:W3CDTF">2019-01-06T19:22:05Z</dcterms:created>
  <dcterms:modified xsi:type="dcterms:W3CDTF">2019-01-06T21:02:10Z</dcterms:modified>
</cp:coreProperties>
</file>