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5088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4707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8214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63439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2487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8159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52676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6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9675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2413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26922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B6D-59CE-4554-9137-E750836B8405}" type="datetimeFigureOut">
              <a:rPr kumimoji="1" lang="en-US" smtClean="0"/>
              <a:t>9/6/2021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90BA-907D-4D21-B9E1-CCA21B3D803D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57362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0" y="2168645"/>
            <a:ext cx="5444687" cy="390928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4036" y="267855"/>
            <a:ext cx="1119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序盤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どの機械を動かすか決める際の評価関数が、連結している機械の有無に大きく左右される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⇒連結度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の機械が一人で動きまわることが多い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⇒序盤は、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3</a:t>
            </a:r>
            <a:r>
              <a:rPr lang="ja-JP" altLang="en-US" dirty="0" smtClean="0"/>
              <a:t>個のペアが</a:t>
            </a:r>
            <a:r>
              <a:rPr lang="ja-JP" altLang="en-US" dirty="0" err="1" smtClean="0"/>
              <a:t>交代交代</a:t>
            </a:r>
            <a:r>
              <a:rPr lang="ja-JP" altLang="en-US" dirty="0" smtClean="0"/>
              <a:t>でくっつきながら</a:t>
            </a:r>
            <a:r>
              <a:rPr lang="ja-JP" altLang="en-US" smtClean="0"/>
              <a:t>移動するように</a:t>
            </a:r>
            <a:r>
              <a:rPr lang="ja-JP" altLang="en-US" dirty="0" smtClean="0"/>
              <a:t>したい</a:t>
            </a:r>
            <a:endParaRPr kumimoji="1"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666" y="2072486"/>
            <a:ext cx="5666298" cy="3547422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772936" y="3334327"/>
            <a:ext cx="49918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58110" y="6203022"/>
            <a:ext cx="118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50</a:t>
            </a:r>
            <a:endParaRPr kumimoji="1" 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70982" y="6203022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51</a:t>
            </a:r>
            <a:endParaRPr kumimoji="1"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456681" y="3260436"/>
            <a:ext cx="221210" cy="221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56681" y="3020290"/>
            <a:ext cx="221210" cy="221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4" name="直線矢印コネクタ 13"/>
          <p:cNvCxnSpPr>
            <a:endCxn id="11" idx="3"/>
          </p:cNvCxnSpPr>
          <p:nvPr/>
        </p:nvCxnSpPr>
        <p:spPr>
          <a:xfrm flipH="1" flipV="1">
            <a:off x="6677891" y="3131127"/>
            <a:ext cx="2447636" cy="715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2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KOBAYASHI Takuya</dc:creator>
  <cp:lastModifiedBy>KOBAYASHI Takuya</cp:lastModifiedBy>
  <cp:revision>6</cp:revision>
  <dcterms:created xsi:type="dcterms:W3CDTF">2021-09-06T12:21:44Z</dcterms:created>
  <dcterms:modified xsi:type="dcterms:W3CDTF">2021-09-06T12:33:41Z</dcterms:modified>
</cp:coreProperties>
</file>