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7" y="2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CC80-E063-49ED-8847-C920256F256A}" type="datetimeFigureOut">
              <a:rPr kumimoji="1" lang="en-US" smtClean="0"/>
              <a:t>11/18/2022</a:t>
            </a:fld>
            <a:endParaRPr kumimoji="1"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AEB1-0BAF-45C0-8C5D-41D71DE84B1B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8235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CC80-E063-49ED-8847-C920256F256A}" type="datetimeFigureOut">
              <a:rPr kumimoji="1" lang="en-US" smtClean="0"/>
              <a:t>11/18/2022</a:t>
            </a:fld>
            <a:endParaRPr kumimoji="1"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AEB1-0BAF-45C0-8C5D-41D71DE84B1B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2279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CC80-E063-49ED-8847-C920256F256A}" type="datetimeFigureOut">
              <a:rPr kumimoji="1" lang="en-US" smtClean="0"/>
              <a:t>11/18/2022</a:t>
            </a:fld>
            <a:endParaRPr kumimoji="1"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AEB1-0BAF-45C0-8C5D-41D71DE84B1B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24176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CC80-E063-49ED-8847-C920256F256A}" type="datetimeFigureOut">
              <a:rPr kumimoji="1" lang="en-US" smtClean="0"/>
              <a:t>11/18/2022</a:t>
            </a:fld>
            <a:endParaRPr kumimoji="1"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AEB1-0BAF-45C0-8C5D-41D71DE84B1B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10434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CC80-E063-49ED-8847-C920256F256A}" type="datetimeFigureOut">
              <a:rPr kumimoji="1" lang="en-US" smtClean="0"/>
              <a:t>11/18/2022</a:t>
            </a:fld>
            <a:endParaRPr kumimoji="1"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AEB1-0BAF-45C0-8C5D-41D71DE84B1B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74635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CC80-E063-49ED-8847-C920256F256A}" type="datetimeFigureOut">
              <a:rPr kumimoji="1" lang="en-US" smtClean="0"/>
              <a:t>11/18/2022</a:t>
            </a:fld>
            <a:endParaRPr kumimoji="1"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AEB1-0BAF-45C0-8C5D-41D71DE84B1B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88136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CC80-E063-49ED-8847-C920256F256A}" type="datetimeFigureOut">
              <a:rPr kumimoji="1" lang="en-US" smtClean="0"/>
              <a:t>11/18/2022</a:t>
            </a:fld>
            <a:endParaRPr kumimoji="1"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AEB1-0BAF-45C0-8C5D-41D71DE84B1B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405195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CC80-E063-49ED-8847-C920256F256A}" type="datetimeFigureOut">
              <a:rPr kumimoji="1" lang="en-US" smtClean="0"/>
              <a:t>11/18/2022</a:t>
            </a:fld>
            <a:endParaRPr kumimoji="1"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AEB1-0BAF-45C0-8C5D-41D71DE84B1B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60425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CC80-E063-49ED-8847-C920256F256A}" type="datetimeFigureOut">
              <a:rPr kumimoji="1" lang="en-US" smtClean="0"/>
              <a:t>11/18/2022</a:t>
            </a:fld>
            <a:endParaRPr kumimoji="1"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AEB1-0BAF-45C0-8C5D-41D71DE84B1B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52416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CC80-E063-49ED-8847-C920256F256A}" type="datetimeFigureOut">
              <a:rPr kumimoji="1" lang="en-US" smtClean="0"/>
              <a:t>11/18/2022</a:t>
            </a:fld>
            <a:endParaRPr kumimoji="1"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AEB1-0BAF-45C0-8C5D-41D71DE84B1B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65762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CC80-E063-49ED-8847-C920256F256A}" type="datetimeFigureOut">
              <a:rPr kumimoji="1" lang="en-US" smtClean="0"/>
              <a:t>11/18/2022</a:t>
            </a:fld>
            <a:endParaRPr kumimoji="1"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AEB1-0BAF-45C0-8C5D-41D71DE84B1B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557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CC80-E063-49ED-8847-C920256F256A}" type="datetimeFigureOut">
              <a:rPr kumimoji="1" lang="en-US" smtClean="0"/>
              <a:t>11/18/2022</a:t>
            </a:fld>
            <a:endParaRPr kumimoji="1"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AEB1-0BAF-45C0-8C5D-41D71DE84B1B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98240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1496290" y="997527"/>
            <a:ext cx="1662548" cy="1514760"/>
            <a:chOff x="1496290" y="997527"/>
            <a:chExt cx="1662548" cy="1514760"/>
          </a:xfrm>
        </p:grpSpPr>
        <p:sp>
          <p:nvSpPr>
            <p:cNvPr id="4" name="楕円 3"/>
            <p:cNvSpPr/>
            <p:nvPr/>
          </p:nvSpPr>
          <p:spPr>
            <a:xfrm>
              <a:off x="2050472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楕円 4"/>
            <p:cNvSpPr/>
            <p:nvPr/>
          </p:nvSpPr>
          <p:spPr>
            <a:xfrm>
              <a:off x="1681018" y="1265381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楕円 5"/>
            <p:cNvSpPr/>
            <p:nvPr/>
          </p:nvSpPr>
          <p:spPr>
            <a:xfrm>
              <a:off x="1496290" y="1634835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1644072" y="200428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楕円 7"/>
            <p:cNvSpPr/>
            <p:nvPr/>
          </p:nvSpPr>
          <p:spPr>
            <a:xfrm>
              <a:off x="1958108" y="2262906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楕円 8"/>
            <p:cNvSpPr/>
            <p:nvPr/>
          </p:nvSpPr>
          <p:spPr>
            <a:xfrm>
              <a:off x="2419926" y="232755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2789382" y="20966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" name="楕円 10"/>
            <p:cNvSpPr/>
            <p:nvPr/>
          </p:nvSpPr>
          <p:spPr>
            <a:xfrm>
              <a:off x="2974110" y="1634834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" name="楕円 11"/>
            <p:cNvSpPr/>
            <p:nvPr/>
          </p:nvSpPr>
          <p:spPr>
            <a:xfrm>
              <a:off x="2733964" y="12838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2512290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1491673" y="258833"/>
            <a:ext cx="222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N=10,M=10</a:t>
            </a:r>
          </a:p>
          <a:p>
            <a:r>
              <a:rPr lang="en-US" dirty="0" err="1" smtClean="0"/>
              <a:t>num_edges</a:t>
            </a:r>
            <a:r>
              <a:rPr lang="en-US" dirty="0" smtClean="0"/>
              <a:t> = 45</a:t>
            </a:r>
            <a:endParaRPr kumimoji="1" 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96001" y="443531"/>
            <a:ext cx="416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k=0,4,8,12,16,20,24,28,32,36,40,44</a:t>
            </a:r>
            <a:endParaRPr kumimoji="1" lang="en-US" dirty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4350326" y="997527"/>
            <a:ext cx="1662548" cy="1514760"/>
            <a:chOff x="1496290" y="997527"/>
            <a:chExt cx="1662548" cy="1514760"/>
          </a:xfrm>
        </p:grpSpPr>
        <p:sp>
          <p:nvSpPr>
            <p:cNvPr id="29" name="楕円 28"/>
            <p:cNvSpPr/>
            <p:nvPr/>
          </p:nvSpPr>
          <p:spPr>
            <a:xfrm>
              <a:off x="2050472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楕円 29"/>
            <p:cNvSpPr/>
            <p:nvPr/>
          </p:nvSpPr>
          <p:spPr>
            <a:xfrm>
              <a:off x="1681018" y="1265381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楕円 30"/>
            <p:cNvSpPr/>
            <p:nvPr/>
          </p:nvSpPr>
          <p:spPr>
            <a:xfrm>
              <a:off x="1496290" y="1634835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楕円 31"/>
            <p:cNvSpPr/>
            <p:nvPr/>
          </p:nvSpPr>
          <p:spPr>
            <a:xfrm>
              <a:off x="1644072" y="200428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楕円 32"/>
            <p:cNvSpPr/>
            <p:nvPr/>
          </p:nvSpPr>
          <p:spPr>
            <a:xfrm>
              <a:off x="1958108" y="2262906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楕円 33"/>
            <p:cNvSpPr/>
            <p:nvPr/>
          </p:nvSpPr>
          <p:spPr>
            <a:xfrm>
              <a:off x="2419926" y="232755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楕円 34"/>
            <p:cNvSpPr/>
            <p:nvPr/>
          </p:nvSpPr>
          <p:spPr>
            <a:xfrm>
              <a:off x="2789382" y="20966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楕円 35"/>
            <p:cNvSpPr/>
            <p:nvPr/>
          </p:nvSpPr>
          <p:spPr>
            <a:xfrm>
              <a:off x="2974110" y="1634834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楕円 36"/>
            <p:cNvSpPr/>
            <p:nvPr/>
          </p:nvSpPr>
          <p:spPr>
            <a:xfrm>
              <a:off x="2733964" y="12838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楕円 37"/>
            <p:cNvSpPr/>
            <p:nvPr/>
          </p:nvSpPr>
          <p:spPr>
            <a:xfrm>
              <a:off x="2512290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40" name="直線コネクタ 39"/>
          <p:cNvCxnSpPr>
            <a:stCxn id="29" idx="3"/>
            <a:endCxn id="30" idx="7"/>
          </p:cNvCxnSpPr>
          <p:nvPr/>
        </p:nvCxnSpPr>
        <p:spPr>
          <a:xfrm flipH="1">
            <a:off x="4692729" y="1155202"/>
            <a:ext cx="238832" cy="13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29" idx="4"/>
            <a:endCxn id="31" idx="6"/>
          </p:cNvCxnSpPr>
          <p:nvPr/>
        </p:nvCxnSpPr>
        <p:spPr>
          <a:xfrm flipH="1">
            <a:off x="4535054" y="1182255"/>
            <a:ext cx="461818" cy="54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29" idx="4"/>
            <a:endCxn id="32" idx="1"/>
          </p:cNvCxnSpPr>
          <p:nvPr/>
        </p:nvCxnSpPr>
        <p:spPr>
          <a:xfrm flipH="1">
            <a:off x="4525161" y="1182255"/>
            <a:ext cx="471711" cy="8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29" idx="4"/>
            <a:endCxn id="33" idx="7"/>
          </p:cNvCxnSpPr>
          <p:nvPr/>
        </p:nvCxnSpPr>
        <p:spPr>
          <a:xfrm flipH="1">
            <a:off x="4969819" y="1182255"/>
            <a:ext cx="27053" cy="110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グループ化 58"/>
          <p:cNvGrpSpPr/>
          <p:nvPr/>
        </p:nvGrpSpPr>
        <p:grpSpPr>
          <a:xfrm>
            <a:off x="6797962" y="1062182"/>
            <a:ext cx="1662548" cy="1514760"/>
            <a:chOff x="1496290" y="997527"/>
            <a:chExt cx="1662548" cy="1514760"/>
          </a:xfrm>
        </p:grpSpPr>
        <p:sp>
          <p:nvSpPr>
            <p:cNvPr id="60" name="楕円 59"/>
            <p:cNvSpPr/>
            <p:nvPr/>
          </p:nvSpPr>
          <p:spPr>
            <a:xfrm>
              <a:off x="2050472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楕円 60"/>
            <p:cNvSpPr/>
            <p:nvPr/>
          </p:nvSpPr>
          <p:spPr>
            <a:xfrm>
              <a:off x="1681018" y="1265381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楕円 61"/>
            <p:cNvSpPr/>
            <p:nvPr/>
          </p:nvSpPr>
          <p:spPr>
            <a:xfrm>
              <a:off x="1496290" y="1634835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楕円 62"/>
            <p:cNvSpPr/>
            <p:nvPr/>
          </p:nvSpPr>
          <p:spPr>
            <a:xfrm>
              <a:off x="1644072" y="200428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楕円 63"/>
            <p:cNvSpPr/>
            <p:nvPr/>
          </p:nvSpPr>
          <p:spPr>
            <a:xfrm>
              <a:off x="1958108" y="2262906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楕円 64"/>
            <p:cNvSpPr/>
            <p:nvPr/>
          </p:nvSpPr>
          <p:spPr>
            <a:xfrm>
              <a:off x="2419926" y="232755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6" name="楕円 65"/>
            <p:cNvSpPr/>
            <p:nvPr/>
          </p:nvSpPr>
          <p:spPr>
            <a:xfrm>
              <a:off x="2789382" y="20966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7" name="楕円 66"/>
            <p:cNvSpPr/>
            <p:nvPr/>
          </p:nvSpPr>
          <p:spPr>
            <a:xfrm>
              <a:off x="2974110" y="1634834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8" name="楕円 67"/>
            <p:cNvSpPr/>
            <p:nvPr/>
          </p:nvSpPr>
          <p:spPr>
            <a:xfrm>
              <a:off x="2733964" y="12838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9" name="楕円 68"/>
            <p:cNvSpPr/>
            <p:nvPr/>
          </p:nvSpPr>
          <p:spPr>
            <a:xfrm>
              <a:off x="2512290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70" name="直線コネクタ 69"/>
          <p:cNvCxnSpPr>
            <a:stCxn id="60" idx="3"/>
            <a:endCxn id="61" idx="7"/>
          </p:cNvCxnSpPr>
          <p:nvPr/>
        </p:nvCxnSpPr>
        <p:spPr>
          <a:xfrm flipH="1">
            <a:off x="7140365" y="1219857"/>
            <a:ext cx="238832" cy="13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60" idx="4"/>
            <a:endCxn id="62" idx="6"/>
          </p:cNvCxnSpPr>
          <p:nvPr/>
        </p:nvCxnSpPr>
        <p:spPr>
          <a:xfrm flipH="1">
            <a:off x="6982690" y="1246910"/>
            <a:ext cx="461818" cy="54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60" idx="4"/>
            <a:endCxn id="63" idx="1"/>
          </p:cNvCxnSpPr>
          <p:nvPr/>
        </p:nvCxnSpPr>
        <p:spPr>
          <a:xfrm flipH="1">
            <a:off x="6972797" y="1246910"/>
            <a:ext cx="471711" cy="8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60" idx="4"/>
            <a:endCxn id="64" idx="7"/>
          </p:cNvCxnSpPr>
          <p:nvPr/>
        </p:nvCxnSpPr>
        <p:spPr>
          <a:xfrm flipH="1">
            <a:off x="7417455" y="1246910"/>
            <a:ext cx="27053" cy="110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9" idx="4"/>
            <a:endCxn id="65" idx="0"/>
          </p:cNvCxnSpPr>
          <p:nvPr/>
        </p:nvCxnSpPr>
        <p:spPr>
          <a:xfrm flipH="1">
            <a:off x="7813962" y="1246910"/>
            <a:ext cx="92364" cy="114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66" idx="3"/>
            <a:endCxn id="65" idx="7"/>
          </p:cNvCxnSpPr>
          <p:nvPr/>
        </p:nvCxnSpPr>
        <p:spPr>
          <a:xfrm flipH="1">
            <a:off x="7879273" y="2318983"/>
            <a:ext cx="238834" cy="10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67" idx="2"/>
            <a:endCxn id="65" idx="7"/>
          </p:cNvCxnSpPr>
          <p:nvPr/>
        </p:nvCxnSpPr>
        <p:spPr>
          <a:xfrm flipH="1">
            <a:off x="7879273" y="1791853"/>
            <a:ext cx="396509" cy="62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68" idx="4"/>
            <a:endCxn id="65" idx="0"/>
          </p:cNvCxnSpPr>
          <p:nvPr/>
        </p:nvCxnSpPr>
        <p:spPr>
          <a:xfrm flipH="1">
            <a:off x="7813962" y="1533236"/>
            <a:ext cx="314038" cy="85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3597563" y="2806540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Out=4,1,1,1,1,0,0,0,0,0</a:t>
            </a:r>
            <a:endParaRPr kumimoji="1" 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6329217" y="2806540"/>
            <a:ext cx="264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Out=4,1,1,1,1,4,1,1,1,1</a:t>
            </a:r>
            <a:endParaRPr kumimoji="1" lang="en-US" dirty="0"/>
          </a:p>
        </p:txBody>
      </p:sp>
      <p:grpSp>
        <p:nvGrpSpPr>
          <p:cNvPr id="92" name="グループ化 91"/>
          <p:cNvGrpSpPr/>
          <p:nvPr/>
        </p:nvGrpSpPr>
        <p:grpSpPr>
          <a:xfrm>
            <a:off x="9485744" y="1062182"/>
            <a:ext cx="1662548" cy="1514760"/>
            <a:chOff x="1496290" y="997527"/>
            <a:chExt cx="1662548" cy="1514760"/>
          </a:xfrm>
        </p:grpSpPr>
        <p:sp>
          <p:nvSpPr>
            <p:cNvPr id="93" name="楕円 92"/>
            <p:cNvSpPr/>
            <p:nvPr/>
          </p:nvSpPr>
          <p:spPr>
            <a:xfrm>
              <a:off x="2050472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4" name="楕円 93"/>
            <p:cNvSpPr/>
            <p:nvPr/>
          </p:nvSpPr>
          <p:spPr>
            <a:xfrm>
              <a:off x="1681018" y="1265381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5" name="楕円 94"/>
            <p:cNvSpPr/>
            <p:nvPr/>
          </p:nvSpPr>
          <p:spPr>
            <a:xfrm>
              <a:off x="1496290" y="1634835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楕円 95"/>
            <p:cNvSpPr/>
            <p:nvPr/>
          </p:nvSpPr>
          <p:spPr>
            <a:xfrm>
              <a:off x="1644072" y="200428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楕円 96"/>
            <p:cNvSpPr/>
            <p:nvPr/>
          </p:nvSpPr>
          <p:spPr>
            <a:xfrm>
              <a:off x="1958108" y="2262906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楕円 97"/>
            <p:cNvSpPr/>
            <p:nvPr/>
          </p:nvSpPr>
          <p:spPr>
            <a:xfrm>
              <a:off x="2419926" y="232755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楕円 98"/>
            <p:cNvSpPr/>
            <p:nvPr/>
          </p:nvSpPr>
          <p:spPr>
            <a:xfrm>
              <a:off x="2789382" y="20966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楕円 99"/>
            <p:cNvSpPr/>
            <p:nvPr/>
          </p:nvSpPr>
          <p:spPr>
            <a:xfrm>
              <a:off x="2974110" y="1634834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2733964" y="12838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2512290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103" name="直線コネクタ 102"/>
          <p:cNvCxnSpPr>
            <a:stCxn id="93" idx="3"/>
            <a:endCxn id="94" idx="7"/>
          </p:cNvCxnSpPr>
          <p:nvPr/>
        </p:nvCxnSpPr>
        <p:spPr>
          <a:xfrm flipH="1">
            <a:off x="9828147" y="1219857"/>
            <a:ext cx="238832" cy="13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93" idx="4"/>
            <a:endCxn id="95" idx="6"/>
          </p:cNvCxnSpPr>
          <p:nvPr/>
        </p:nvCxnSpPr>
        <p:spPr>
          <a:xfrm flipH="1">
            <a:off x="9670472" y="1246910"/>
            <a:ext cx="461818" cy="54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93" idx="4"/>
            <a:endCxn id="96" idx="1"/>
          </p:cNvCxnSpPr>
          <p:nvPr/>
        </p:nvCxnSpPr>
        <p:spPr>
          <a:xfrm flipH="1">
            <a:off x="9660579" y="1246910"/>
            <a:ext cx="471711" cy="8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93" idx="4"/>
            <a:endCxn id="97" idx="7"/>
          </p:cNvCxnSpPr>
          <p:nvPr/>
        </p:nvCxnSpPr>
        <p:spPr>
          <a:xfrm flipH="1">
            <a:off x="10105237" y="1246910"/>
            <a:ext cx="27053" cy="110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102" idx="4"/>
            <a:endCxn id="98" idx="0"/>
          </p:cNvCxnSpPr>
          <p:nvPr/>
        </p:nvCxnSpPr>
        <p:spPr>
          <a:xfrm flipH="1">
            <a:off x="10501744" y="1246910"/>
            <a:ext cx="92364" cy="114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99" idx="3"/>
            <a:endCxn id="98" idx="7"/>
          </p:cNvCxnSpPr>
          <p:nvPr/>
        </p:nvCxnSpPr>
        <p:spPr>
          <a:xfrm flipH="1">
            <a:off x="10567055" y="2318983"/>
            <a:ext cx="238834" cy="10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100" idx="2"/>
            <a:endCxn id="98" idx="7"/>
          </p:cNvCxnSpPr>
          <p:nvPr/>
        </p:nvCxnSpPr>
        <p:spPr>
          <a:xfrm flipH="1">
            <a:off x="10567055" y="1791853"/>
            <a:ext cx="396509" cy="62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1" idx="4"/>
            <a:endCxn id="98" idx="0"/>
          </p:cNvCxnSpPr>
          <p:nvPr/>
        </p:nvCxnSpPr>
        <p:spPr>
          <a:xfrm flipH="1">
            <a:off x="10501744" y="1533236"/>
            <a:ext cx="314038" cy="85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94" idx="3"/>
            <a:endCxn id="95" idx="0"/>
          </p:cNvCxnSpPr>
          <p:nvPr/>
        </p:nvCxnSpPr>
        <p:spPr>
          <a:xfrm flipH="1">
            <a:off x="9578108" y="1487711"/>
            <a:ext cx="119417" cy="211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94" idx="4"/>
            <a:endCxn id="96" idx="0"/>
          </p:cNvCxnSpPr>
          <p:nvPr/>
        </p:nvCxnSpPr>
        <p:spPr>
          <a:xfrm flipH="1">
            <a:off x="9725890" y="1514764"/>
            <a:ext cx="36946" cy="554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94" idx="5"/>
            <a:endCxn id="97" idx="0"/>
          </p:cNvCxnSpPr>
          <p:nvPr/>
        </p:nvCxnSpPr>
        <p:spPr>
          <a:xfrm>
            <a:off x="9828147" y="1487711"/>
            <a:ext cx="211779" cy="839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94" idx="5"/>
            <a:endCxn id="98" idx="2"/>
          </p:cNvCxnSpPr>
          <p:nvPr/>
        </p:nvCxnSpPr>
        <p:spPr>
          <a:xfrm>
            <a:off x="9828147" y="1487711"/>
            <a:ext cx="581233" cy="9968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9294089" y="2806540"/>
            <a:ext cx="265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Out=4,5,2,2,2,5,1,1,1,1</a:t>
            </a:r>
            <a:endParaRPr kumimoji="1" lang="en-US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812800" y="2806540"/>
            <a:ext cx="262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Out=</a:t>
            </a:r>
            <a:r>
              <a:rPr lang="en-US" altLang="ja-JP" dirty="0" smtClean="0"/>
              <a:t>0,0,0,0,0</a:t>
            </a:r>
            <a:r>
              <a:rPr lang="en-US" dirty="0" smtClean="0"/>
              <a:t>,0,0,0,0,0</a:t>
            </a:r>
            <a:endParaRPr kumimoji="1" lang="en-US" dirty="0"/>
          </a:p>
        </p:txBody>
      </p:sp>
      <p:grpSp>
        <p:nvGrpSpPr>
          <p:cNvPr id="126" name="グループ化 125"/>
          <p:cNvGrpSpPr/>
          <p:nvPr/>
        </p:nvGrpSpPr>
        <p:grpSpPr>
          <a:xfrm>
            <a:off x="1141345" y="3611412"/>
            <a:ext cx="1662548" cy="1514760"/>
            <a:chOff x="1496290" y="997527"/>
            <a:chExt cx="1662548" cy="1514760"/>
          </a:xfrm>
        </p:grpSpPr>
        <p:sp>
          <p:nvSpPr>
            <p:cNvPr id="127" name="楕円 126"/>
            <p:cNvSpPr/>
            <p:nvPr/>
          </p:nvSpPr>
          <p:spPr>
            <a:xfrm>
              <a:off x="2050472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8" name="楕円 127"/>
            <p:cNvSpPr/>
            <p:nvPr/>
          </p:nvSpPr>
          <p:spPr>
            <a:xfrm>
              <a:off x="1681018" y="1265381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9" name="楕円 128"/>
            <p:cNvSpPr/>
            <p:nvPr/>
          </p:nvSpPr>
          <p:spPr>
            <a:xfrm>
              <a:off x="1496290" y="1634835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0" name="楕円 129"/>
            <p:cNvSpPr/>
            <p:nvPr/>
          </p:nvSpPr>
          <p:spPr>
            <a:xfrm>
              <a:off x="1644072" y="200428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1" name="楕円 130"/>
            <p:cNvSpPr/>
            <p:nvPr/>
          </p:nvSpPr>
          <p:spPr>
            <a:xfrm>
              <a:off x="1958108" y="2262906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2" name="楕円 131"/>
            <p:cNvSpPr/>
            <p:nvPr/>
          </p:nvSpPr>
          <p:spPr>
            <a:xfrm>
              <a:off x="2419926" y="232755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3" name="楕円 132"/>
            <p:cNvSpPr/>
            <p:nvPr/>
          </p:nvSpPr>
          <p:spPr>
            <a:xfrm>
              <a:off x="2789382" y="20966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4" name="楕円 133"/>
            <p:cNvSpPr/>
            <p:nvPr/>
          </p:nvSpPr>
          <p:spPr>
            <a:xfrm>
              <a:off x="2974110" y="1634834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5" name="楕円 134"/>
            <p:cNvSpPr/>
            <p:nvPr/>
          </p:nvSpPr>
          <p:spPr>
            <a:xfrm>
              <a:off x="2733964" y="12838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6" name="楕円 135"/>
            <p:cNvSpPr/>
            <p:nvPr/>
          </p:nvSpPr>
          <p:spPr>
            <a:xfrm>
              <a:off x="2512290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137" name="直線コネクタ 136"/>
          <p:cNvCxnSpPr>
            <a:stCxn id="127" idx="3"/>
            <a:endCxn id="128" idx="7"/>
          </p:cNvCxnSpPr>
          <p:nvPr/>
        </p:nvCxnSpPr>
        <p:spPr>
          <a:xfrm flipH="1">
            <a:off x="1483748" y="3769087"/>
            <a:ext cx="238832" cy="13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127" idx="4"/>
            <a:endCxn id="129" idx="6"/>
          </p:cNvCxnSpPr>
          <p:nvPr/>
        </p:nvCxnSpPr>
        <p:spPr>
          <a:xfrm flipH="1">
            <a:off x="1326073" y="3796140"/>
            <a:ext cx="461818" cy="54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27" idx="4"/>
            <a:endCxn id="130" idx="1"/>
          </p:cNvCxnSpPr>
          <p:nvPr/>
        </p:nvCxnSpPr>
        <p:spPr>
          <a:xfrm flipH="1">
            <a:off x="1316180" y="3796140"/>
            <a:ext cx="471711" cy="8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stCxn id="127" idx="4"/>
            <a:endCxn id="131" idx="7"/>
          </p:cNvCxnSpPr>
          <p:nvPr/>
        </p:nvCxnSpPr>
        <p:spPr>
          <a:xfrm flipH="1">
            <a:off x="1760838" y="3796140"/>
            <a:ext cx="27053" cy="110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6" idx="4"/>
            <a:endCxn id="132" idx="0"/>
          </p:cNvCxnSpPr>
          <p:nvPr/>
        </p:nvCxnSpPr>
        <p:spPr>
          <a:xfrm flipH="1">
            <a:off x="2157345" y="3796140"/>
            <a:ext cx="92364" cy="114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3" idx="3"/>
            <a:endCxn id="132" idx="7"/>
          </p:cNvCxnSpPr>
          <p:nvPr/>
        </p:nvCxnSpPr>
        <p:spPr>
          <a:xfrm flipH="1">
            <a:off x="2222656" y="4868213"/>
            <a:ext cx="238834" cy="10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4" idx="2"/>
            <a:endCxn id="132" idx="7"/>
          </p:cNvCxnSpPr>
          <p:nvPr/>
        </p:nvCxnSpPr>
        <p:spPr>
          <a:xfrm flipH="1">
            <a:off x="2222656" y="4341083"/>
            <a:ext cx="396509" cy="62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35" idx="4"/>
            <a:endCxn id="132" idx="0"/>
          </p:cNvCxnSpPr>
          <p:nvPr/>
        </p:nvCxnSpPr>
        <p:spPr>
          <a:xfrm flipH="1">
            <a:off x="2157345" y="4082466"/>
            <a:ext cx="314038" cy="85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28" idx="3"/>
            <a:endCxn id="129" idx="0"/>
          </p:cNvCxnSpPr>
          <p:nvPr/>
        </p:nvCxnSpPr>
        <p:spPr>
          <a:xfrm flipH="1">
            <a:off x="1233709" y="4036941"/>
            <a:ext cx="119417" cy="211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28" idx="4"/>
            <a:endCxn id="130" idx="0"/>
          </p:cNvCxnSpPr>
          <p:nvPr/>
        </p:nvCxnSpPr>
        <p:spPr>
          <a:xfrm flipH="1">
            <a:off x="1381491" y="4063994"/>
            <a:ext cx="36946" cy="554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stCxn id="128" idx="5"/>
            <a:endCxn id="131" idx="0"/>
          </p:cNvCxnSpPr>
          <p:nvPr/>
        </p:nvCxnSpPr>
        <p:spPr>
          <a:xfrm>
            <a:off x="1483748" y="4036941"/>
            <a:ext cx="211779" cy="839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28" idx="5"/>
            <a:endCxn id="132" idx="2"/>
          </p:cNvCxnSpPr>
          <p:nvPr/>
        </p:nvCxnSpPr>
        <p:spPr>
          <a:xfrm>
            <a:off x="1483748" y="4036941"/>
            <a:ext cx="581233" cy="9968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/>
          <p:cNvSpPr txBox="1"/>
          <p:nvPr/>
        </p:nvSpPr>
        <p:spPr>
          <a:xfrm>
            <a:off x="949690" y="5355770"/>
            <a:ext cx="265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Out=5,5,2,2,2,5,5,2,2,2</a:t>
            </a:r>
            <a:endParaRPr kumimoji="1" lang="en-US" dirty="0"/>
          </a:p>
        </p:txBody>
      </p:sp>
      <p:cxnSp>
        <p:nvCxnSpPr>
          <p:cNvPr id="150" name="直線コネクタ 149"/>
          <p:cNvCxnSpPr>
            <a:stCxn id="134" idx="4"/>
            <a:endCxn id="133" idx="6"/>
          </p:cNvCxnSpPr>
          <p:nvPr/>
        </p:nvCxnSpPr>
        <p:spPr>
          <a:xfrm flipH="1">
            <a:off x="2619165" y="4433447"/>
            <a:ext cx="92364" cy="369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35" idx="4"/>
            <a:endCxn id="133" idx="0"/>
          </p:cNvCxnSpPr>
          <p:nvPr/>
        </p:nvCxnSpPr>
        <p:spPr>
          <a:xfrm>
            <a:off x="2471383" y="4082466"/>
            <a:ext cx="55418" cy="62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/>
          <p:cNvCxnSpPr>
            <a:stCxn id="136" idx="4"/>
            <a:endCxn id="133" idx="1"/>
          </p:cNvCxnSpPr>
          <p:nvPr/>
        </p:nvCxnSpPr>
        <p:spPr>
          <a:xfrm>
            <a:off x="2249709" y="3796140"/>
            <a:ext cx="211781" cy="941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127" idx="5"/>
            <a:endCxn id="133" idx="1"/>
          </p:cNvCxnSpPr>
          <p:nvPr/>
        </p:nvCxnSpPr>
        <p:spPr>
          <a:xfrm>
            <a:off x="1853202" y="3769087"/>
            <a:ext cx="608288" cy="968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グループ化 164"/>
          <p:cNvGrpSpPr/>
          <p:nvPr/>
        </p:nvGrpSpPr>
        <p:grpSpPr>
          <a:xfrm>
            <a:off x="4165598" y="3611405"/>
            <a:ext cx="1662548" cy="1514760"/>
            <a:chOff x="1496290" y="997527"/>
            <a:chExt cx="1662548" cy="1514760"/>
          </a:xfrm>
        </p:grpSpPr>
        <p:sp>
          <p:nvSpPr>
            <p:cNvPr id="166" name="楕円 165"/>
            <p:cNvSpPr/>
            <p:nvPr/>
          </p:nvSpPr>
          <p:spPr>
            <a:xfrm>
              <a:off x="2050472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7" name="楕円 166"/>
            <p:cNvSpPr/>
            <p:nvPr/>
          </p:nvSpPr>
          <p:spPr>
            <a:xfrm>
              <a:off x="1681018" y="1265381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8" name="楕円 167"/>
            <p:cNvSpPr/>
            <p:nvPr/>
          </p:nvSpPr>
          <p:spPr>
            <a:xfrm>
              <a:off x="1496290" y="1634835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9" name="楕円 168"/>
            <p:cNvSpPr/>
            <p:nvPr/>
          </p:nvSpPr>
          <p:spPr>
            <a:xfrm>
              <a:off x="1644072" y="200428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0" name="楕円 169"/>
            <p:cNvSpPr/>
            <p:nvPr/>
          </p:nvSpPr>
          <p:spPr>
            <a:xfrm>
              <a:off x="1958108" y="2262906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1" name="楕円 170"/>
            <p:cNvSpPr/>
            <p:nvPr/>
          </p:nvSpPr>
          <p:spPr>
            <a:xfrm>
              <a:off x="2419926" y="232755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2" name="楕円 171"/>
            <p:cNvSpPr/>
            <p:nvPr/>
          </p:nvSpPr>
          <p:spPr>
            <a:xfrm>
              <a:off x="2789382" y="20966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3" name="楕円 172"/>
            <p:cNvSpPr/>
            <p:nvPr/>
          </p:nvSpPr>
          <p:spPr>
            <a:xfrm>
              <a:off x="2974110" y="1634834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4" name="楕円 173"/>
            <p:cNvSpPr/>
            <p:nvPr/>
          </p:nvSpPr>
          <p:spPr>
            <a:xfrm>
              <a:off x="2733964" y="12838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5" name="楕円 174"/>
            <p:cNvSpPr/>
            <p:nvPr/>
          </p:nvSpPr>
          <p:spPr>
            <a:xfrm>
              <a:off x="2512290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176" name="直線コネクタ 175"/>
          <p:cNvCxnSpPr>
            <a:stCxn id="166" idx="3"/>
            <a:endCxn id="167" idx="7"/>
          </p:cNvCxnSpPr>
          <p:nvPr/>
        </p:nvCxnSpPr>
        <p:spPr>
          <a:xfrm flipH="1">
            <a:off x="4508001" y="3769080"/>
            <a:ext cx="238832" cy="13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>
            <a:stCxn id="166" idx="4"/>
            <a:endCxn id="168" idx="6"/>
          </p:cNvCxnSpPr>
          <p:nvPr/>
        </p:nvCxnSpPr>
        <p:spPr>
          <a:xfrm flipH="1">
            <a:off x="4350326" y="3796133"/>
            <a:ext cx="461818" cy="54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>
            <a:stCxn id="166" idx="4"/>
            <a:endCxn id="169" idx="1"/>
          </p:cNvCxnSpPr>
          <p:nvPr/>
        </p:nvCxnSpPr>
        <p:spPr>
          <a:xfrm flipH="1">
            <a:off x="4340433" y="3796133"/>
            <a:ext cx="471711" cy="8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>
            <a:stCxn id="166" idx="4"/>
            <a:endCxn id="170" idx="7"/>
          </p:cNvCxnSpPr>
          <p:nvPr/>
        </p:nvCxnSpPr>
        <p:spPr>
          <a:xfrm flipH="1">
            <a:off x="4785091" y="3796133"/>
            <a:ext cx="27053" cy="110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5" idx="4"/>
            <a:endCxn id="171" idx="0"/>
          </p:cNvCxnSpPr>
          <p:nvPr/>
        </p:nvCxnSpPr>
        <p:spPr>
          <a:xfrm flipH="1">
            <a:off x="5181598" y="3796133"/>
            <a:ext cx="92364" cy="114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2" idx="3"/>
            <a:endCxn id="171" idx="7"/>
          </p:cNvCxnSpPr>
          <p:nvPr/>
        </p:nvCxnSpPr>
        <p:spPr>
          <a:xfrm flipH="1">
            <a:off x="5246909" y="4868206"/>
            <a:ext cx="238834" cy="10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3" idx="2"/>
            <a:endCxn id="171" idx="7"/>
          </p:cNvCxnSpPr>
          <p:nvPr/>
        </p:nvCxnSpPr>
        <p:spPr>
          <a:xfrm flipH="1">
            <a:off x="5246909" y="4341076"/>
            <a:ext cx="396509" cy="62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4" idx="4"/>
            <a:endCxn id="171" idx="0"/>
          </p:cNvCxnSpPr>
          <p:nvPr/>
        </p:nvCxnSpPr>
        <p:spPr>
          <a:xfrm flipH="1">
            <a:off x="5181598" y="4082459"/>
            <a:ext cx="314038" cy="85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67" idx="3"/>
            <a:endCxn id="168" idx="0"/>
          </p:cNvCxnSpPr>
          <p:nvPr/>
        </p:nvCxnSpPr>
        <p:spPr>
          <a:xfrm flipH="1">
            <a:off x="4257962" y="4036934"/>
            <a:ext cx="119417" cy="211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stCxn id="167" idx="4"/>
            <a:endCxn id="169" idx="0"/>
          </p:cNvCxnSpPr>
          <p:nvPr/>
        </p:nvCxnSpPr>
        <p:spPr>
          <a:xfrm flipH="1">
            <a:off x="4405744" y="4063987"/>
            <a:ext cx="36946" cy="554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167" idx="5"/>
            <a:endCxn id="170" idx="0"/>
          </p:cNvCxnSpPr>
          <p:nvPr/>
        </p:nvCxnSpPr>
        <p:spPr>
          <a:xfrm>
            <a:off x="4508001" y="4036934"/>
            <a:ext cx="211779" cy="839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stCxn id="167" idx="5"/>
            <a:endCxn id="171" idx="2"/>
          </p:cNvCxnSpPr>
          <p:nvPr/>
        </p:nvCxnSpPr>
        <p:spPr>
          <a:xfrm>
            <a:off x="4508001" y="4036934"/>
            <a:ext cx="581233" cy="9968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テキスト ボックス 187"/>
          <p:cNvSpPr txBox="1"/>
          <p:nvPr/>
        </p:nvSpPr>
        <p:spPr>
          <a:xfrm>
            <a:off x="3900054" y="5355763"/>
            <a:ext cx="265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Out=5,5,6,3,3,6,6,2,2,2</a:t>
            </a:r>
            <a:endParaRPr kumimoji="1" lang="en-US" dirty="0"/>
          </a:p>
        </p:txBody>
      </p:sp>
      <p:cxnSp>
        <p:nvCxnSpPr>
          <p:cNvPr id="189" name="直線コネクタ 188"/>
          <p:cNvCxnSpPr>
            <a:stCxn id="173" idx="4"/>
            <a:endCxn id="172" idx="6"/>
          </p:cNvCxnSpPr>
          <p:nvPr/>
        </p:nvCxnSpPr>
        <p:spPr>
          <a:xfrm flipH="1">
            <a:off x="5643418" y="4433440"/>
            <a:ext cx="92364" cy="369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stCxn id="174" idx="4"/>
            <a:endCxn id="172" idx="0"/>
          </p:cNvCxnSpPr>
          <p:nvPr/>
        </p:nvCxnSpPr>
        <p:spPr>
          <a:xfrm>
            <a:off x="5495636" y="4082459"/>
            <a:ext cx="55418" cy="62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>
            <a:endCxn id="172" idx="1"/>
          </p:cNvCxnSpPr>
          <p:nvPr/>
        </p:nvCxnSpPr>
        <p:spPr>
          <a:xfrm>
            <a:off x="5263280" y="3748647"/>
            <a:ext cx="222463" cy="9889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>
            <a:stCxn id="166" idx="5"/>
            <a:endCxn id="172" idx="1"/>
          </p:cNvCxnSpPr>
          <p:nvPr/>
        </p:nvCxnSpPr>
        <p:spPr>
          <a:xfrm>
            <a:off x="4877455" y="3769080"/>
            <a:ext cx="608288" cy="968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68" idx="4"/>
            <a:endCxn id="169" idx="2"/>
          </p:cNvCxnSpPr>
          <p:nvPr/>
        </p:nvCxnSpPr>
        <p:spPr>
          <a:xfrm>
            <a:off x="4257962" y="4433441"/>
            <a:ext cx="55418" cy="27709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>
            <a:stCxn id="168" idx="5"/>
            <a:endCxn id="170" idx="1"/>
          </p:cNvCxnSpPr>
          <p:nvPr/>
        </p:nvCxnSpPr>
        <p:spPr>
          <a:xfrm>
            <a:off x="4323273" y="4406388"/>
            <a:ext cx="331196" cy="49744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>
            <a:stCxn id="168" idx="5"/>
            <a:endCxn id="171" idx="2"/>
          </p:cNvCxnSpPr>
          <p:nvPr/>
        </p:nvCxnSpPr>
        <p:spPr>
          <a:xfrm>
            <a:off x="4323273" y="4406388"/>
            <a:ext cx="765961" cy="6274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168" idx="6"/>
            <a:endCxn id="172" idx="2"/>
          </p:cNvCxnSpPr>
          <p:nvPr/>
        </p:nvCxnSpPr>
        <p:spPr>
          <a:xfrm>
            <a:off x="4350326" y="4341077"/>
            <a:ext cx="1108364" cy="46181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グループ化 207"/>
          <p:cNvGrpSpPr/>
          <p:nvPr/>
        </p:nvGrpSpPr>
        <p:grpSpPr>
          <a:xfrm>
            <a:off x="6867445" y="3611405"/>
            <a:ext cx="1662548" cy="1514760"/>
            <a:chOff x="1496290" y="997527"/>
            <a:chExt cx="1662548" cy="1514760"/>
          </a:xfrm>
        </p:grpSpPr>
        <p:sp>
          <p:nvSpPr>
            <p:cNvPr id="209" name="楕円 208"/>
            <p:cNvSpPr/>
            <p:nvPr/>
          </p:nvSpPr>
          <p:spPr>
            <a:xfrm>
              <a:off x="2050472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0" name="楕円 209"/>
            <p:cNvSpPr/>
            <p:nvPr/>
          </p:nvSpPr>
          <p:spPr>
            <a:xfrm>
              <a:off x="1681018" y="1265381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1" name="楕円 210"/>
            <p:cNvSpPr/>
            <p:nvPr/>
          </p:nvSpPr>
          <p:spPr>
            <a:xfrm>
              <a:off x="1496290" y="1634835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2" name="楕円 211"/>
            <p:cNvSpPr/>
            <p:nvPr/>
          </p:nvSpPr>
          <p:spPr>
            <a:xfrm>
              <a:off x="1644072" y="200428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3" name="楕円 212"/>
            <p:cNvSpPr/>
            <p:nvPr/>
          </p:nvSpPr>
          <p:spPr>
            <a:xfrm>
              <a:off x="1958108" y="2262906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4" name="楕円 213"/>
            <p:cNvSpPr/>
            <p:nvPr/>
          </p:nvSpPr>
          <p:spPr>
            <a:xfrm>
              <a:off x="2419926" y="232755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5" name="楕円 214"/>
            <p:cNvSpPr/>
            <p:nvPr/>
          </p:nvSpPr>
          <p:spPr>
            <a:xfrm>
              <a:off x="2789382" y="20966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6" name="楕円 215"/>
            <p:cNvSpPr/>
            <p:nvPr/>
          </p:nvSpPr>
          <p:spPr>
            <a:xfrm>
              <a:off x="2974110" y="1634834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7" name="楕円 216"/>
            <p:cNvSpPr/>
            <p:nvPr/>
          </p:nvSpPr>
          <p:spPr>
            <a:xfrm>
              <a:off x="2733964" y="12838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8" name="楕円 217"/>
            <p:cNvSpPr/>
            <p:nvPr/>
          </p:nvSpPr>
          <p:spPr>
            <a:xfrm>
              <a:off x="2512290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219" name="直線コネクタ 218"/>
          <p:cNvCxnSpPr>
            <a:stCxn id="209" idx="3"/>
            <a:endCxn id="210" idx="7"/>
          </p:cNvCxnSpPr>
          <p:nvPr/>
        </p:nvCxnSpPr>
        <p:spPr>
          <a:xfrm flipH="1">
            <a:off x="7209848" y="3769080"/>
            <a:ext cx="238832" cy="13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>
            <a:stCxn id="209" idx="4"/>
            <a:endCxn id="211" idx="6"/>
          </p:cNvCxnSpPr>
          <p:nvPr/>
        </p:nvCxnSpPr>
        <p:spPr>
          <a:xfrm flipH="1">
            <a:off x="7052173" y="3796133"/>
            <a:ext cx="461818" cy="54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>
            <a:stCxn id="209" idx="4"/>
            <a:endCxn id="212" idx="1"/>
          </p:cNvCxnSpPr>
          <p:nvPr/>
        </p:nvCxnSpPr>
        <p:spPr>
          <a:xfrm flipH="1">
            <a:off x="7042280" y="3796133"/>
            <a:ext cx="471711" cy="8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>
            <a:stCxn id="209" idx="4"/>
            <a:endCxn id="213" idx="7"/>
          </p:cNvCxnSpPr>
          <p:nvPr/>
        </p:nvCxnSpPr>
        <p:spPr>
          <a:xfrm flipH="1">
            <a:off x="7486938" y="3796133"/>
            <a:ext cx="27053" cy="110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18" idx="4"/>
            <a:endCxn id="214" idx="0"/>
          </p:cNvCxnSpPr>
          <p:nvPr/>
        </p:nvCxnSpPr>
        <p:spPr>
          <a:xfrm flipH="1">
            <a:off x="7883445" y="3796133"/>
            <a:ext cx="92364" cy="114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>
            <a:stCxn id="215" idx="3"/>
            <a:endCxn id="214" idx="7"/>
          </p:cNvCxnSpPr>
          <p:nvPr/>
        </p:nvCxnSpPr>
        <p:spPr>
          <a:xfrm flipH="1">
            <a:off x="7948756" y="4868206"/>
            <a:ext cx="238834" cy="10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216" idx="2"/>
            <a:endCxn id="214" idx="7"/>
          </p:cNvCxnSpPr>
          <p:nvPr/>
        </p:nvCxnSpPr>
        <p:spPr>
          <a:xfrm flipH="1">
            <a:off x="7948756" y="4341076"/>
            <a:ext cx="396509" cy="62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17" idx="4"/>
            <a:endCxn id="214" idx="0"/>
          </p:cNvCxnSpPr>
          <p:nvPr/>
        </p:nvCxnSpPr>
        <p:spPr>
          <a:xfrm flipH="1">
            <a:off x="7883445" y="4082459"/>
            <a:ext cx="314038" cy="85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>
            <a:stCxn id="210" idx="3"/>
            <a:endCxn id="211" idx="0"/>
          </p:cNvCxnSpPr>
          <p:nvPr/>
        </p:nvCxnSpPr>
        <p:spPr>
          <a:xfrm flipH="1">
            <a:off x="6959809" y="4036934"/>
            <a:ext cx="119417" cy="211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10" idx="4"/>
            <a:endCxn id="212" idx="0"/>
          </p:cNvCxnSpPr>
          <p:nvPr/>
        </p:nvCxnSpPr>
        <p:spPr>
          <a:xfrm flipH="1">
            <a:off x="7107591" y="4063987"/>
            <a:ext cx="36946" cy="554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0" idx="5"/>
            <a:endCxn id="213" idx="0"/>
          </p:cNvCxnSpPr>
          <p:nvPr/>
        </p:nvCxnSpPr>
        <p:spPr>
          <a:xfrm>
            <a:off x="7209848" y="4036934"/>
            <a:ext cx="211779" cy="839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10" idx="5"/>
            <a:endCxn id="214" idx="2"/>
          </p:cNvCxnSpPr>
          <p:nvPr/>
        </p:nvCxnSpPr>
        <p:spPr>
          <a:xfrm>
            <a:off x="7209848" y="4036934"/>
            <a:ext cx="581233" cy="9968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テキスト ボックス 230"/>
          <p:cNvSpPr txBox="1"/>
          <p:nvPr/>
        </p:nvSpPr>
        <p:spPr>
          <a:xfrm>
            <a:off x="6601901" y="5355763"/>
            <a:ext cx="265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Out=6,6,6,3,3,6,6,6,3,3</a:t>
            </a:r>
            <a:endParaRPr kumimoji="1" lang="en-US" dirty="0"/>
          </a:p>
        </p:txBody>
      </p:sp>
      <p:cxnSp>
        <p:nvCxnSpPr>
          <p:cNvPr id="232" name="直線コネクタ 231"/>
          <p:cNvCxnSpPr>
            <a:stCxn id="216" idx="4"/>
            <a:endCxn id="215" idx="6"/>
          </p:cNvCxnSpPr>
          <p:nvPr/>
        </p:nvCxnSpPr>
        <p:spPr>
          <a:xfrm flipH="1">
            <a:off x="8345265" y="4433440"/>
            <a:ext cx="92364" cy="369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17" idx="4"/>
            <a:endCxn id="215" idx="0"/>
          </p:cNvCxnSpPr>
          <p:nvPr/>
        </p:nvCxnSpPr>
        <p:spPr>
          <a:xfrm>
            <a:off x="8197483" y="4082459"/>
            <a:ext cx="55418" cy="62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endCxn id="215" idx="1"/>
          </p:cNvCxnSpPr>
          <p:nvPr/>
        </p:nvCxnSpPr>
        <p:spPr>
          <a:xfrm>
            <a:off x="7965127" y="3748647"/>
            <a:ext cx="222463" cy="9889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209" idx="5"/>
            <a:endCxn id="215" idx="1"/>
          </p:cNvCxnSpPr>
          <p:nvPr/>
        </p:nvCxnSpPr>
        <p:spPr>
          <a:xfrm>
            <a:off x="7579302" y="3769080"/>
            <a:ext cx="608288" cy="968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>
            <a:stCxn id="211" idx="4"/>
            <a:endCxn id="212" idx="2"/>
          </p:cNvCxnSpPr>
          <p:nvPr/>
        </p:nvCxnSpPr>
        <p:spPr>
          <a:xfrm>
            <a:off x="6959809" y="4433441"/>
            <a:ext cx="55418" cy="27709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211" idx="5"/>
            <a:endCxn id="213" idx="1"/>
          </p:cNvCxnSpPr>
          <p:nvPr/>
        </p:nvCxnSpPr>
        <p:spPr>
          <a:xfrm>
            <a:off x="7025120" y="4406388"/>
            <a:ext cx="331196" cy="49744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>
            <a:stCxn id="211" idx="5"/>
            <a:endCxn id="214" idx="2"/>
          </p:cNvCxnSpPr>
          <p:nvPr/>
        </p:nvCxnSpPr>
        <p:spPr>
          <a:xfrm>
            <a:off x="7025120" y="4406388"/>
            <a:ext cx="765961" cy="6274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>
            <a:stCxn id="211" idx="6"/>
            <a:endCxn id="215" idx="2"/>
          </p:cNvCxnSpPr>
          <p:nvPr/>
        </p:nvCxnSpPr>
        <p:spPr>
          <a:xfrm>
            <a:off x="7052173" y="4341077"/>
            <a:ext cx="1108364" cy="46181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217" idx="6"/>
            <a:endCxn id="216" idx="0"/>
          </p:cNvCxnSpPr>
          <p:nvPr/>
        </p:nvCxnSpPr>
        <p:spPr>
          <a:xfrm>
            <a:off x="8289847" y="3990095"/>
            <a:ext cx="147782" cy="25861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>
            <a:stCxn id="218" idx="4"/>
            <a:endCxn id="216" idx="1"/>
          </p:cNvCxnSpPr>
          <p:nvPr/>
        </p:nvCxnSpPr>
        <p:spPr>
          <a:xfrm>
            <a:off x="7975809" y="3796133"/>
            <a:ext cx="396509" cy="4796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>
            <a:stCxn id="209" idx="6"/>
            <a:endCxn id="216" idx="2"/>
          </p:cNvCxnSpPr>
          <p:nvPr/>
        </p:nvCxnSpPr>
        <p:spPr>
          <a:xfrm>
            <a:off x="7606355" y="3703769"/>
            <a:ext cx="738910" cy="63730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>
            <a:stCxn id="210" idx="6"/>
            <a:endCxn id="216" idx="2"/>
          </p:cNvCxnSpPr>
          <p:nvPr/>
        </p:nvCxnSpPr>
        <p:spPr>
          <a:xfrm>
            <a:off x="7236901" y="3971623"/>
            <a:ext cx="1108364" cy="36945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グループ化 252"/>
          <p:cNvGrpSpPr/>
          <p:nvPr/>
        </p:nvGrpSpPr>
        <p:grpSpPr>
          <a:xfrm>
            <a:off x="9536757" y="3611405"/>
            <a:ext cx="1662548" cy="1514760"/>
            <a:chOff x="1496290" y="997527"/>
            <a:chExt cx="1662548" cy="1514760"/>
          </a:xfrm>
        </p:grpSpPr>
        <p:sp>
          <p:nvSpPr>
            <p:cNvPr id="254" name="楕円 253"/>
            <p:cNvSpPr/>
            <p:nvPr/>
          </p:nvSpPr>
          <p:spPr>
            <a:xfrm>
              <a:off x="2050472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5" name="楕円 254"/>
            <p:cNvSpPr/>
            <p:nvPr/>
          </p:nvSpPr>
          <p:spPr>
            <a:xfrm>
              <a:off x="1681018" y="1265381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6" name="楕円 255"/>
            <p:cNvSpPr/>
            <p:nvPr/>
          </p:nvSpPr>
          <p:spPr>
            <a:xfrm>
              <a:off x="1496290" y="1634835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7" name="楕円 256"/>
            <p:cNvSpPr/>
            <p:nvPr/>
          </p:nvSpPr>
          <p:spPr>
            <a:xfrm>
              <a:off x="1644072" y="200428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8" name="楕円 257"/>
            <p:cNvSpPr/>
            <p:nvPr/>
          </p:nvSpPr>
          <p:spPr>
            <a:xfrm>
              <a:off x="1958108" y="2262906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9" name="楕円 258"/>
            <p:cNvSpPr/>
            <p:nvPr/>
          </p:nvSpPr>
          <p:spPr>
            <a:xfrm>
              <a:off x="2419926" y="232755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0" name="楕円 259"/>
            <p:cNvSpPr/>
            <p:nvPr/>
          </p:nvSpPr>
          <p:spPr>
            <a:xfrm>
              <a:off x="2789382" y="20966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1" name="楕円 260"/>
            <p:cNvSpPr/>
            <p:nvPr/>
          </p:nvSpPr>
          <p:spPr>
            <a:xfrm>
              <a:off x="2974110" y="1634834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2" name="楕円 261"/>
            <p:cNvSpPr/>
            <p:nvPr/>
          </p:nvSpPr>
          <p:spPr>
            <a:xfrm>
              <a:off x="2733964" y="12838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3" name="楕円 262"/>
            <p:cNvSpPr/>
            <p:nvPr/>
          </p:nvSpPr>
          <p:spPr>
            <a:xfrm>
              <a:off x="2512290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264" name="直線コネクタ 263"/>
          <p:cNvCxnSpPr>
            <a:stCxn id="254" idx="3"/>
            <a:endCxn id="255" idx="7"/>
          </p:cNvCxnSpPr>
          <p:nvPr/>
        </p:nvCxnSpPr>
        <p:spPr>
          <a:xfrm flipH="1">
            <a:off x="9879160" y="3769080"/>
            <a:ext cx="238832" cy="13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>
            <a:stCxn id="254" idx="4"/>
            <a:endCxn id="256" idx="6"/>
          </p:cNvCxnSpPr>
          <p:nvPr/>
        </p:nvCxnSpPr>
        <p:spPr>
          <a:xfrm flipH="1">
            <a:off x="9721485" y="3796133"/>
            <a:ext cx="461818" cy="54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>
            <a:stCxn id="254" idx="4"/>
            <a:endCxn id="257" idx="1"/>
          </p:cNvCxnSpPr>
          <p:nvPr/>
        </p:nvCxnSpPr>
        <p:spPr>
          <a:xfrm flipH="1">
            <a:off x="9711592" y="3796133"/>
            <a:ext cx="471711" cy="8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>
            <a:stCxn id="254" idx="4"/>
            <a:endCxn id="258" idx="7"/>
          </p:cNvCxnSpPr>
          <p:nvPr/>
        </p:nvCxnSpPr>
        <p:spPr>
          <a:xfrm flipH="1">
            <a:off x="10156250" y="3796133"/>
            <a:ext cx="27053" cy="110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>
            <a:stCxn id="263" idx="4"/>
            <a:endCxn id="259" idx="0"/>
          </p:cNvCxnSpPr>
          <p:nvPr/>
        </p:nvCxnSpPr>
        <p:spPr>
          <a:xfrm flipH="1">
            <a:off x="10552757" y="3796133"/>
            <a:ext cx="92364" cy="114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>
            <a:stCxn id="260" idx="3"/>
            <a:endCxn id="259" idx="7"/>
          </p:cNvCxnSpPr>
          <p:nvPr/>
        </p:nvCxnSpPr>
        <p:spPr>
          <a:xfrm flipH="1">
            <a:off x="10618068" y="4868206"/>
            <a:ext cx="238834" cy="10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>
            <a:stCxn id="261" idx="2"/>
            <a:endCxn id="259" idx="7"/>
          </p:cNvCxnSpPr>
          <p:nvPr/>
        </p:nvCxnSpPr>
        <p:spPr>
          <a:xfrm flipH="1">
            <a:off x="10618068" y="4341076"/>
            <a:ext cx="396509" cy="62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>
            <a:stCxn id="262" idx="4"/>
            <a:endCxn id="259" idx="0"/>
          </p:cNvCxnSpPr>
          <p:nvPr/>
        </p:nvCxnSpPr>
        <p:spPr>
          <a:xfrm flipH="1">
            <a:off x="10552757" y="4082459"/>
            <a:ext cx="314038" cy="85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255" idx="3"/>
            <a:endCxn id="256" idx="0"/>
          </p:cNvCxnSpPr>
          <p:nvPr/>
        </p:nvCxnSpPr>
        <p:spPr>
          <a:xfrm flipH="1">
            <a:off x="9629121" y="4036934"/>
            <a:ext cx="119417" cy="211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>
            <a:stCxn id="255" idx="4"/>
            <a:endCxn id="257" idx="0"/>
          </p:cNvCxnSpPr>
          <p:nvPr/>
        </p:nvCxnSpPr>
        <p:spPr>
          <a:xfrm flipH="1">
            <a:off x="9776903" y="4063987"/>
            <a:ext cx="36946" cy="554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>
            <a:stCxn id="255" idx="5"/>
            <a:endCxn id="258" idx="0"/>
          </p:cNvCxnSpPr>
          <p:nvPr/>
        </p:nvCxnSpPr>
        <p:spPr>
          <a:xfrm>
            <a:off x="9879160" y="4036934"/>
            <a:ext cx="211779" cy="839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>
            <a:stCxn id="255" idx="5"/>
            <a:endCxn id="259" idx="2"/>
          </p:cNvCxnSpPr>
          <p:nvPr/>
        </p:nvCxnSpPr>
        <p:spPr>
          <a:xfrm>
            <a:off x="9879160" y="4036934"/>
            <a:ext cx="581233" cy="9968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/>
          <p:cNvSpPr txBox="1"/>
          <p:nvPr/>
        </p:nvSpPr>
        <p:spPr>
          <a:xfrm>
            <a:off x="9271213" y="5355763"/>
            <a:ext cx="265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Out=6,6,6,7,4,7,7,7,3,3</a:t>
            </a:r>
            <a:endParaRPr kumimoji="1" lang="en-US" dirty="0"/>
          </a:p>
        </p:txBody>
      </p:sp>
      <p:cxnSp>
        <p:nvCxnSpPr>
          <p:cNvPr id="277" name="直線コネクタ 276"/>
          <p:cNvCxnSpPr>
            <a:stCxn id="261" idx="4"/>
            <a:endCxn id="260" idx="6"/>
          </p:cNvCxnSpPr>
          <p:nvPr/>
        </p:nvCxnSpPr>
        <p:spPr>
          <a:xfrm flipH="1">
            <a:off x="11014577" y="4433440"/>
            <a:ext cx="92364" cy="369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>
            <a:stCxn id="262" idx="4"/>
            <a:endCxn id="260" idx="0"/>
          </p:cNvCxnSpPr>
          <p:nvPr/>
        </p:nvCxnSpPr>
        <p:spPr>
          <a:xfrm>
            <a:off x="10866795" y="4082459"/>
            <a:ext cx="55418" cy="62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/>
          <p:cNvCxnSpPr>
            <a:endCxn id="260" idx="1"/>
          </p:cNvCxnSpPr>
          <p:nvPr/>
        </p:nvCxnSpPr>
        <p:spPr>
          <a:xfrm>
            <a:off x="10634439" y="3748647"/>
            <a:ext cx="222463" cy="9889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/>
          <p:cNvCxnSpPr>
            <a:stCxn id="254" idx="5"/>
            <a:endCxn id="260" idx="1"/>
          </p:cNvCxnSpPr>
          <p:nvPr/>
        </p:nvCxnSpPr>
        <p:spPr>
          <a:xfrm>
            <a:off x="10248614" y="3769080"/>
            <a:ext cx="608288" cy="968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/>
          <p:cNvCxnSpPr>
            <a:stCxn id="256" idx="4"/>
            <a:endCxn id="257" idx="2"/>
          </p:cNvCxnSpPr>
          <p:nvPr/>
        </p:nvCxnSpPr>
        <p:spPr>
          <a:xfrm>
            <a:off x="9629121" y="4433441"/>
            <a:ext cx="55418" cy="27709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56" idx="5"/>
            <a:endCxn id="258" idx="1"/>
          </p:cNvCxnSpPr>
          <p:nvPr/>
        </p:nvCxnSpPr>
        <p:spPr>
          <a:xfrm>
            <a:off x="9694432" y="4406388"/>
            <a:ext cx="331196" cy="49744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56" idx="5"/>
            <a:endCxn id="259" idx="2"/>
          </p:cNvCxnSpPr>
          <p:nvPr/>
        </p:nvCxnSpPr>
        <p:spPr>
          <a:xfrm>
            <a:off x="9694432" y="4406388"/>
            <a:ext cx="765961" cy="6274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56" idx="6"/>
            <a:endCxn id="260" idx="2"/>
          </p:cNvCxnSpPr>
          <p:nvPr/>
        </p:nvCxnSpPr>
        <p:spPr>
          <a:xfrm>
            <a:off x="9721485" y="4341077"/>
            <a:ext cx="1108364" cy="46181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>
            <a:stCxn id="262" idx="6"/>
            <a:endCxn id="261" idx="0"/>
          </p:cNvCxnSpPr>
          <p:nvPr/>
        </p:nvCxnSpPr>
        <p:spPr>
          <a:xfrm>
            <a:off x="10959159" y="3990095"/>
            <a:ext cx="147782" cy="25861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/>
          <p:cNvCxnSpPr>
            <a:stCxn id="263" idx="4"/>
            <a:endCxn id="261" idx="1"/>
          </p:cNvCxnSpPr>
          <p:nvPr/>
        </p:nvCxnSpPr>
        <p:spPr>
          <a:xfrm>
            <a:off x="10645121" y="3796133"/>
            <a:ext cx="396509" cy="4796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/>
          <p:cNvCxnSpPr>
            <a:stCxn id="254" idx="6"/>
            <a:endCxn id="261" idx="2"/>
          </p:cNvCxnSpPr>
          <p:nvPr/>
        </p:nvCxnSpPr>
        <p:spPr>
          <a:xfrm>
            <a:off x="10275667" y="3703769"/>
            <a:ext cx="738910" cy="63730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stCxn id="255" idx="6"/>
            <a:endCxn id="261" idx="2"/>
          </p:cNvCxnSpPr>
          <p:nvPr/>
        </p:nvCxnSpPr>
        <p:spPr>
          <a:xfrm>
            <a:off x="9906213" y="3971623"/>
            <a:ext cx="1108364" cy="36945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57" idx="5"/>
            <a:endCxn id="258" idx="2"/>
          </p:cNvCxnSpPr>
          <p:nvPr/>
        </p:nvCxnSpPr>
        <p:spPr>
          <a:xfrm>
            <a:off x="9842214" y="4775842"/>
            <a:ext cx="156361" cy="19330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>
            <a:stCxn id="257" idx="6"/>
            <a:endCxn id="259" idx="1"/>
          </p:cNvCxnSpPr>
          <p:nvPr/>
        </p:nvCxnSpPr>
        <p:spPr>
          <a:xfrm>
            <a:off x="9869267" y="4710531"/>
            <a:ext cx="618179" cy="25795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57" idx="6"/>
            <a:endCxn id="260" idx="5"/>
          </p:cNvCxnSpPr>
          <p:nvPr/>
        </p:nvCxnSpPr>
        <p:spPr>
          <a:xfrm>
            <a:off x="9869267" y="4710531"/>
            <a:ext cx="1118257" cy="1576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57" idx="6"/>
            <a:endCxn id="261" idx="2"/>
          </p:cNvCxnSpPr>
          <p:nvPr/>
        </p:nvCxnSpPr>
        <p:spPr>
          <a:xfrm flipV="1">
            <a:off x="9869267" y="4341076"/>
            <a:ext cx="1145310" cy="3694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1028913" y="997527"/>
            <a:ext cx="1662548" cy="1514760"/>
            <a:chOff x="1496290" y="997527"/>
            <a:chExt cx="1662548" cy="1514760"/>
          </a:xfrm>
        </p:grpSpPr>
        <p:sp>
          <p:nvSpPr>
            <p:cNvPr id="4" name="楕円 3"/>
            <p:cNvSpPr/>
            <p:nvPr/>
          </p:nvSpPr>
          <p:spPr>
            <a:xfrm>
              <a:off x="2050472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楕円 4"/>
            <p:cNvSpPr/>
            <p:nvPr/>
          </p:nvSpPr>
          <p:spPr>
            <a:xfrm>
              <a:off x="1681018" y="1265381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楕円 5"/>
            <p:cNvSpPr/>
            <p:nvPr/>
          </p:nvSpPr>
          <p:spPr>
            <a:xfrm>
              <a:off x="1496290" y="1634835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1644072" y="200428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楕円 7"/>
            <p:cNvSpPr/>
            <p:nvPr/>
          </p:nvSpPr>
          <p:spPr>
            <a:xfrm>
              <a:off x="1958108" y="2262906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楕円 8"/>
            <p:cNvSpPr/>
            <p:nvPr/>
          </p:nvSpPr>
          <p:spPr>
            <a:xfrm>
              <a:off x="2419926" y="232755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2789382" y="20966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" name="楕円 10"/>
            <p:cNvSpPr/>
            <p:nvPr/>
          </p:nvSpPr>
          <p:spPr>
            <a:xfrm>
              <a:off x="2974110" y="1634834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" name="楕円 11"/>
            <p:cNvSpPr/>
            <p:nvPr/>
          </p:nvSpPr>
          <p:spPr>
            <a:xfrm>
              <a:off x="2733964" y="12838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2512290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839568" y="192533"/>
            <a:ext cx="222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N=100,M=100</a:t>
            </a:r>
          </a:p>
          <a:p>
            <a:r>
              <a:rPr lang="en-US" dirty="0" err="1" smtClean="0"/>
              <a:t>num_edges</a:t>
            </a:r>
            <a:r>
              <a:rPr lang="en-US" dirty="0" smtClean="0"/>
              <a:t> = 4950</a:t>
            </a:r>
            <a:endParaRPr kumimoji="1" 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17996" y="296768"/>
            <a:ext cx="416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k=0,49,98,147,196,245,…</a:t>
            </a:r>
            <a:endParaRPr kumimoji="1" lang="en-US" dirty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3882949" y="997527"/>
            <a:ext cx="1662548" cy="1514760"/>
            <a:chOff x="1496290" y="997527"/>
            <a:chExt cx="1662548" cy="1514760"/>
          </a:xfrm>
        </p:grpSpPr>
        <p:sp>
          <p:nvSpPr>
            <p:cNvPr id="29" name="楕円 28"/>
            <p:cNvSpPr/>
            <p:nvPr/>
          </p:nvSpPr>
          <p:spPr>
            <a:xfrm>
              <a:off x="2050472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楕円 29"/>
            <p:cNvSpPr/>
            <p:nvPr/>
          </p:nvSpPr>
          <p:spPr>
            <a:xfrm>
              <a:off x="1681018" y="1265381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楕円 30"/>
            <p:cNvSpPr/>
            <p:nvPr/>
          </p:nvSpPr>
          <p:spPr>
            <a:xfrm>
              <a:off x="1496290" y="1634835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楕円 31"/>
            <p:cNvSpPr/>
            <p:nvPr/>
          </p:nvSpPr>
          <p:spPr>
            <a:xfrm>
              <a:off x="1644072" y="200428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楕円 32"/>
            <p:cNvSpPr/>
            <p:nvPr/>
          </p:nvSpPr>
          <p:spPr>
            <a:xfrm>
              <a:off x="1958108" y="2262906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楕円 33"/>
            <p:cNvSpPr/>
            <p:nvPr/>
          </p:nvSpPr>
          <p:spPr>
            <a:xfrm>
              <a:off x="2419926" y="232755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楕円 34"/>
            <p:cNvSpPr/>
            <p:nvPr/>
          </p:nvSpPr>
          <p:spPr>
            <a:xfrm>
              <a:off x="2789382" y="20966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楕円 35"/>
            <p:cNvSpPr/>
            <p:nvPr/>
          </p:nvSpPr>
          <p:spPr>
            <a:xfrm>
              <a:off x="2974110" y="1634834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楕円 36"/>
            <p:cNvSpPr/>
            <p:nvPr/>
          </p:nvSpPr>
          <p:spPr>
            <a:xfrm>
              <a:off x="2733964" y="12838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楕円 37"/>
            <p:cNvSpPr/>
            <p:nvPr/>
          </p:nvSpPr>
          <p:spPr>
            <a:xfrm>
              <a:off x="2512290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40" name="直線コネクタ 39"/>
          <p:cNvCxnSpPr>
            <a:stCxn id="29" idx="3"/>
            <a:endCxn id="30" idx="7"/>
          </p:cNvCxnSpPr>
          <p:nvPr/>
        </p:nvCxnSpPr>
        <p:spPr>
          <a:xfrm flipH="1">
            <a:off x="4225352" y="1155202"/>
            <a:ext cx="238832" cy="13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29" idx="4"/>
            <a:endCxn id="31" idx="6"/>
          </p:cNvCxnSpPr>
          <p:nvPr/>
        </p:nvCxnSpPr>
        <p:spPr>
          <a:xfrm flipH="1">
            <a:off x="4067677" y="1182255"/>
            <a:ext cx="461818" cy="54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29" idx="4"/>
            <a:endCxn id="32" idx="1"/>
          </p:cNvCxnSpPr>
          <p:nvPr/>
        </p:nvCxnSpPr>
        <p:spPr>
          <a:xfrm flipH="1">
            <a:off x="4057784" y="1182255"/>
            <a:ext cx="471711" cy="8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29" idx="4"/>
            <a:endCxn id="33" idx="7"/>
          </p:cNvCxnSpPr>
          <p:nvPr/>
        </p:nvCxnSpPr>
        <p:spPr>
          <a:xfrm flipH="1">
            <a:off x="4502442" y="1182255"/>
            <a:ext cx="27053" cy="110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グループ化 58"/>
          <p:cNvGrpSpPr/>
          <p:nvPr/>
        </p:nvGrpSpPr>
        <p:grpSpPr>
          <a:xfrm>
            <a:off x="6330585" y="1062182"/>
            <a:ext cx="1662548" cy="1514760"/>
            <a:chOff x="1496290" y="997527"/>
            <a:chExt cx="1662548" cy="1514760"/>
          </a:xfrm>
        </p:grpSpPr>
        <p:sp>
          <p:nvSpPr>
            <p:cNvPr id="60" name="楕円 59"/>
            <p:cNvSpPr/>
            <p:nvPr/>
          </p:nvSpPr>
          <p:spPr>
            <a:xfrm>
              <a:off x="2050472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楕円 60"/>
            <p:cNvSpPr/>
            <p:nvPr/>
          </p:nvSpPr>
          <p:spPr>
            <a:xfrm>
              <a:off x="1681018" y="1265381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楕円 61"/>
            <p:cNvSpPr/>
            <p:nvPr/>
          </p:nvSpPr>
          <p:spPr>
            <a:xfrm>
              <a:off x="1496290" y="1634835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楕円 62"/>
            <p:cNvSpPr/>
            <p:nvPr/>
          </p:nvSpPr>
          <p:spPr>
            <a:xfrm>
              <a:off x="1644072" y="200428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楕円 63"/>
            <p:cNvSpPr/>
            <p:nvPr/>
          </p:nvSpPr>
          <p:spPr>
            <a:xfrm>
              <a:off x="1958108" y="2262906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楕円 64"/>
            <p:cNvSpPr/>
            <p:nvPr/>
          </p:nvSpPr>
          <p:spPr>
            <a:xfrm>
              <a:off x="2419926" y="232755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6" name="楕円 65"/>
            <p:cNvSpPr/>
            <p:nvPr/>
          </p:nvSpPr>
          <p:spPr>
            <a:xfrm>
              <a:off x="2789382" y="20966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7" name="楕円 66"/>
            <p:cNvSpPr/>
            <p:nvPr/>
          </p:nvSpPr>
          <p:spPr>
            <a:xfrm>
              <a:off x="2974110" y="1634834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8" name="楕円 67"/>
            <p:cNvSpPr/>
            <p:nvPr/>
          </p:nvSpPr>
          <p:spPr>
            <a:xfrm>
              <a:off x="2733964" y="12838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9" name="楕円 68"/>
            <p:cNvSpPr/>
            <p:nvPr/>
          </p:nvSpPr>
          <p:spPr>
            <a:xfrm>
              <a:off x="2512290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70" name="直線コネクタ 69"/>
          <p:cNvCxnSpPr>
            <a:stCxn id="60" idx="3"/>
            <a:endCxn id="61" idx="7"/>
          </p:cNvCxnSpPr>
          <p:nvPr/>
        </p:nvCxnSpPr>
        <p:spPr>
          <a:xfrm flipH="1">
            <a:off x="6672988" y="1219857"/>
            <a:ext cx="238832" cy="13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60" idx="4"/>
            <a:endCxn id="62" idx="6"/>
          </p:cNvCxnSpPr>
          <p:nvPr/>
        </p:nvCxnSpPr>
        <p:spPr>
          <a:xfrm flipH="1">
            <a:off x="6515313" y="1246910"/>
            <a:ext cx="461818" cy="54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60" idx="4"/>
            <a:endCxn id="63" idx="1"/>
          </p:cNvCxnSpPr>
          <p:nvPr/>
        </p:nvCxnSpPr>
        <p:spPr>
          <a:xfrm flipH="1">
            <a:off x="6505420" y="1246910"/>
            <a:ext cx="471711" cy="8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60" idx="4"/>
            <a:endCxn id="64" idx="7"/>
          </p:cNvCxnSpPr>
          <p:nvPr/>
        </p:nvCxnSpPr>
        <p:spPr>
          <a:xfrm flipH="1">
            <a:off x="6950078" y="1246910"/>
            <a:ext cx="27053" cy="110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9" idx="4"/>
            <a:endCxn id="65" idx="0"/>
          </p:cNvCxnSpPr>
          <p:nvPr/>
        </p:nvCxnSpPr>
        <p:spPr>
          <a:xfrm flipH="1">
            <a:off x="7346585" y="1246910"/>
            <a:ext cx="92364" cy="114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66" idx="3"/>
            <a:endCxn id="65" idx="7"/>
          </p:cNvCxnSpPr>
          <p:nvPr/>
        </p:nvCxnSpPr>
        <p:spPr>
          <a:xfrm flipH="1">
            <a:off x="7411896" y="2318983"/>
            <a:ext cx="238834" cy="10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67" idx="2"/>
            <a:endCxn id="65" idx="7"/>
          </p:cNvCxnSpPr>
          <p:nvPr/>
        </p:nvCxnSpPr>
        <p:spPr>
          <a:xfrm flipH="1">
            <a:off x="7411896" y="1791853"/>
            <a:ext cx="396509" cy="62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68" idx="4"/>
            <a:endCxn id="65" idx="0"/>
          </p:cNvCxnSpPr>
          <p:nvPr/>
        </p:nvCxnSpPr>
        <p:spPr>
          <a:xfrm flipH="1">
            <a:off x="7346585" y="1533236"/>
            <a:ext cx="314038" cy="85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3130186" y="2806540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Out=49,1,1,1,…,0,0,0,0</a:t>
            </a:r>
            <a:endParaRPr kumimoji="1" 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861840" y="2806540"/>
            <a:ext cx="264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Out=49,1,1,1…,49,1,1,1</a:t>
            </a:r>
            <a:endParaRPr kumimoji="1" lang="en-US" dirty="0"/>
          </a:p>
        </p:txBody>
      </p:sp>
      <p:grpSp>
        <p:nvGrpSpPr>
          <p:cNvPr id="92" name="グループ化 91"/>
          <p:cNvGrpSpPr/>
          <p:nvPr/>
        </p:nvGrpSpPr>
        <p:grpSpPr>
          <a:xfrm>
            <a:off x="9018367" y="1062182"/>
            <a:ext cx="1662548" cy="1514760"/>
            <a:chOff x="1496290" y="997527"/>
            <a:chExt cx="1662548" cy="1514760"/>
          </a:xfrm>
        </p:grpSpPr>
        <p:sp>
          <p:nvSpPr>
            <p:cNvPr id="93" name="楕円 92"/>
            <p:cNvSpPr/>
            <p:nvPr/>
          </p:nvSpPr>
          <p:spPr>
            <a:xfrm>
              <a:off x="2050472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4" name="楕円 93"/>
            <p:cNvSpPr/>
            <p:nvPr/>
          </p:nvSpPr>
          <p:spPr>
            <a:xfrm>
              <a:off x="1681018" y="1265381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5" name="楕円 94"/>
            <p:cNvSpPr/>
            <p:nvPr/>
          </p:nvSpPr>
          <p:spPr>
            <a:xfrm>
              <a:off x="1496290" y="1634835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楕円 95"/>
            <p:cNvSpPr/>
            <p:nvPr/>
          </p:nvSpPr>
          <p:spPr>
            <a:xfrm>
              <a:off x="1644072" y="200428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楕円 96"/>
            <p:cNvSpPr/>
            <p:nvPr/>
          </p:nvSpPr>
          <p:spPr>
            <a:xfrm>
              <a:off x="1958108" y="2262906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楕円 97"/>
            <p:cNvSpPr/>
            <p:nvPr/>
          </p:nvSpPr>
          <p:spPr>
            <a:xfrm>
              <a:off x="2419926" y="232755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楕円 98"/>
            <p:cNvSpPr/>
            <p:nvPr/>
          </p:nvSpPr>
          <p:spPr>
            <a:xfrm>
              <a:off x="2789382" y="20966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楕円 99"/>
            <p:cNvSpPr/>
            <p:nvPr/>
          </p:nvSpPr>
          <p:spPr>
            <a:xfrm>
              <a:off x="2974110" y="1634834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2733964" y="12838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2512290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103" name="直線コネクタ 102"/>
          <p:cNvCxnSpPr>
            <a:stCxn id="93" idx="3"/>
            <a:endCxn id="94" idx="7"/>
          </p:cNvCxnSpPr>
          <p:nvPr/>
        </p:nvCxnSpPr>
        <p:spPr>
          <a:xfrm flipH="1">
            <a:off x="9360770" y="1219857"/>
            <a:ext cx="238832" cy="13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93" idx="4"/>
            <a:endCxn id="95" idx="6"/>
          </p:cNvCxnSpPr>
          <p:nvPr/>
        </p:nvCxnSpPr>
        <p:spPr>
          <a:xfrm flipH="1">
            <a:off x="9203095" y="1246910"/>
            <a:ext cx="461818" cy="54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93" idx="4"/>
            <a:endCxn id="96" idx="1"/>
          </p:cNvCxnSpPr>
          <p:nvPr/>
        </p:nvCxnSpPr>
        <p:spPr>
          <a:xfrm flipH="1">
            <a:off x="9193202" y="1246910"/>
            <a:ext cx="471711" cy="8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93" idx="4"/>
            <a:endCxn id="97" idx="7"/>
          </p:cNvCxnSpPr>
          <p:nvPr/>
        </p:nvCxnSpPr>
        <p:spPr>
          <a:xfrm flipH="1">
            <a:off x="9637860" y="1246910"/>
            <a:ext cx="27053" cy="110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102" idx="4"/>
            <a:endCxn id="98" idx="0"/>
          </p:cNvCxnSpPr>
          <p:nvPr/>
        </p:nvCxnSpPr>
        <p:spPr>
          <a:xfrm flipH="1">
            <a:off x="10034367" y="1246910"/>
            <a:ext cx="92364" cy="114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99" idx="3"/>
            <a:endCxn id="98" idx="7"/>
          </p:cNvCxnSpPr>
          <p:nvPr/>
        </p:nvCxnSpPr>
        <p:spPr>
          <a:xfrm flipH="1">
            <a:off x="10099678" y="2318983"/>
            <a:ext cx="238834" cy="10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100" idx="2"/>
            <a:endCxn id="98" idx="7"/>
          </p:cNvCxnSpPr>
          <p:nvPr/>
        </p:nvCxnSpPr>
        <p:spPr>
          <a:xfrm flipH="1">
            <a:off x="10099678" y="1791853"/>
            <a:ext cx="396509" cy="62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1" idx="4"/>
            <a:endCxn id="98" idx="0"/>
          </p:cNvCxnSpPr>
          <p:nvPr/>
        </p:nvCxnSpPr>
        <p:spPr>
          <a:xfrm flipH="1">
            <a:off x="10034367" y="1533236"/>
            <a:ext cx="314038" cy="85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94" idx="3"/>
            <a:endCxn id="95" idx="0"/>
          </p:cNvCxnSpPr>
          <p:nvPr/>
        </p:nvCxnSpPr>
        <p:spPr>
          <a:xfrm flipH="1">
            <a:off x="9110731" y="1487711"/>
            <a:ext cx="119417" cy="211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94" idx="4"/>
            <a:endCxn id="96" idx="0"/>
          </p:cNvCxnSpPr>
          <p:nvPr/>
        </p:nvCxnSpPr>
        <p:spPr>
          <a:xfrm flipH="1">
            <a:off x="9258513" y="1514764"/>
            <a:ext cx="36946" cy="554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94" idx="5"/>
            <a:endCxn id="97" idx="0"/>
          </p:cNvCxnSpPr>
          <p:nvPr/>
        </p:nvCxnSpPr>
        <p:spPr>
          <a:xfrm>
            <a:off x="9360770" y="1487711"/>
            <a:ext cx="211779" cy="839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94" idx="5"/>
            <a:endCxn id="98" idx="2"/>
          </p:cNvCxnSpPr>
          <p:nvPr/>
        </p:nvCxnSpPr>
        <p:spPr>
          <a:xfrm>
            <a:off x="9360770" y="1487711"/>
            <a:ext cx="581233" cy="9968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8826711" y="2806540"/>
            <a:ext cx="289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Out=49,50,2,2,…,50,1,1,1</a:t>
            </a:r>
            <a:endParaRPr kumimoji="1" lang="en-US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45423" y="2806540"/>
            <a:ext cx="262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Out=</a:t>
            </a:r>
            <a:r>
              <a:rPr lang="en-US" altLang="ja-JP" dirty="0" smtClean="0"/>
              <a:t>0,0,0,0,0</a:t>
            </a:r>
            <a:r>
              <a:rPr lang="en-US" dirty="0" smtClean="0"/>
              <a:t>,0,0,0,0,0</a:t>
            </a:r>
            <a:endParaRPr kumimoji="1" lang="en-US" dirty="0"/>
          </a:p>
        </p:txBody>
      </p:sp>
      <p:grpSp>
        <p:nvGrpSpPr>
          <p:cNvPr id="126" name="グループ化 125"/>
          <p:cNvGrpSpPr/>
          <p:nvPr/>
        </p:nvGrpSpPr>
        <p:grpSpPr>
          <a:xfrm>
            <a:off x="1141345" y="3611412"/>
            <a:ext cx="1662548" cy="1514760"/>
            <a:chOff x="1496290" y="997527"/>
            <a:chExt cx="1662548" cy="1514760"/>
          </a:xfrm>
        </p:grpSpPr>
        <p:sp>
          <p:nvSpPr>
            <p:cNvPr id="127" name="楕円 126"/>
            <p:cNvSpPr/>
            <p:nvPr/>
          </p:nvSpPr>
          <p:spPr>
            <a:xfrm>
              <a:off x="2050472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8" name="楕円 127"/>
            <p:cNvSpPr/>
            <p:nvPr/>
          </p:nvSpPr>
          <p:spPr>
            <a:xfrm>
              <a:off x="1681018" y="1265381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9" name="楕円 128"/>
            <p:cNvSpPr/>
            <p:nvPr/>
          </p:nvSpPr>
          <p:spPr>
            <a:xfrm>
              <a:off x="1496290" y="1634835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0" name="楕円 129"/>
            <p:cNvSpPr/>
            <p:nvPr/>
          </p:nvSpPr>
          <p:spPr>
            <a:xfrm>
              <a:off x="1644072" y="200428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1" name="楕円 130"/>
            <p:cNvSpPr/>
            <p:nvPr/>
          </p:nvSpPr>
          <p:spPr>
            <a:xfrm>
              <a:off x="1958108" y="2262906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2" name="楕円 131"/>
            <p:cNvSpPr/>
            <p:nvPr/>
          </p:nvSpPr>
          <p:spPr>
            <a:xfrm>
              <a:off x="2419926" y="232755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3" name="楕円 132"/>
            <p:cNvSpPr/>
            <p:nvPr/>
          </p:nvSpPr>
          <p:spPr>
            <a:xfrm>
              <a:off x="2789382" y="20966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4" name="楕円 133"/>
            <p:cNvSpPr/>
            <p:nvPr/>
          </p:nvSpPr>
          <p:spPr>
            <a:xfrm>
              <a:off x="2974110" y="1634834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5" name="楕円 134"/>
            <p:cNvSpPr/>
            <p:nvPr/>
          </p:nvSpPr>
          <p:spPr>
            <a:xfrm>
              <a:off x="2733964" y="12838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6" name="楕円 135"/>
            <p:cNvSpPr/>
            <p:nvPr/>
          </p:nvSpPr>
          <p:spPr>
            <a:xfrm>
              <a:off x="2512290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137" name="直線コネクタ 136"/>
          <p:cNvCxnSpPr>
            <a:stCxn id="127" idx="3"/>
            <a:endCxn id="128" idx="7"/>
          </p:cNvCxnSpPr>
          <p:nvPr/>
        </p:nvCxnSpPr>
        <p:spPr>
          <a:xfrm flipH="1">
            <a:off x="1483748" y="3769087"/>
            <a:ext cx="238832" cy="13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127" idx="4"/>
            <a:endCxn id="129" idx="6"/>
          </p:cNvCxnSpPr>
          <p:nvPr/>
        </p:nvCxnSpPr>
        <p:spPr>
          <a:xfrm flipH="1">
            <a:off x="1326073" y="3796140"/>
            <a:ext cx="461818" cy="54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27" idx="4"/>
            <a:endCxn id="130" idx="1"/>
          </p:cNvCxnSpPr>
          <p:nvPr/>
        </p:nvCxnSpPr>
        <p:spPr>
          <a:xfrm flipH="1">
            <a:off x="1316180" y="3796140"/>
            <a:ext cx="471711" cy="8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stCxn id="127" idx="4"/>
            <a:endCxn id="131" idx="7"/>
          </p:cNvCxnSpPr>
          <p:nvPr/>
        </p:nvCxnSpPr>
        <p:spPr>
          <a:xfrm flipH="1">
            <a:off x="1760838" y="3796140"/>
            <a:ext cx="27053" cy="110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6" idx="4"/>
            <a:endCxn id="132" idx="0"/>
          </p:cNvCxnSpPr>
          <p:nvPr/>
        </p:nvCxnSpPr>
        <p:spPr>
          <a:xfrm flipH="1">
            <a:off x="2157345" y="3796140"/>
            <a:ext cx="92364" cy="114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3" idx="3"/>
            <a:endCxn id="132" idx="7"/>
          </p:cNvCxnSpPr>
          <p:nvPr/>
        </p:nvCxnSpPr>
        <p:spPr>
          <a:xfrm flipH="1">
            <a:off x="2222656" y="4868213"/>
            <a:ext cx="238834" cy="10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4" idx="2"/>
            <a:endCxn id="132" idx="7"/>
          </p:cNvCxnSpPr>
          <p:nvPr/>
        </p:nvCxnSpPr>
        <p:spPr>
          <a:xfrm flipH="1">
            <a:off x="2222656" y="4341083"/>
            <a:ext cx="396509" cy="62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35" idx="4"/>
            <a:endCxn id="132" idx="0"/>
          </p:cNvCxnSpPr>
          <p:nvPr/>
        </p:nvCxnSpPr>
        <p:spPr>
          <a:xfrm flipH="1">
            <a:off x="2157345" y="4082466"/>
            <a:ext cx="314038" cy="85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28" idx="3"/>
            <a:endCxn id="129" idx="0"/>
          </p:cNvCxnSpPr>
          <p:nvPr/>
        </p:nvCxnSpPr>
        <p:spPr>
          <a:xfrm flipH="1">
            <a:off x="1233709" y="4036941"/>
            <a:ext cx="119417" cy="211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28" idx="4"/>
            <a:endCxn id="130" idx="0"/>
          </p:cNvCxnSpPr>
          <p:nvPr/>
        </p:nvCxnSpPr>
        <p:spPr>
          <a:xfrm flipH="1">
            <a:off x="1381491" y="4063994"/>
            <a:ext cx="36946" cy="554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stCxn id="128" idx="5"/>
            <a:endCxn id="131" idx="0"/>
          </p:cNvCxnSpPr>
          <p:nvPr/>
        </p:nvCxnSpPr>
        <p:spPr>
          <a:xfrm>
            <a:off x="1483748" y="4036941"/>
            <a:ext cx="211779" cy="839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28" idx="5"/>
            <a:endCxn id="132" idx="2"/>
          </p:cNvCxnSpPr>
          <p:nvPr/>
        </p:nvCxnSpPr>
        <p:spPr>
          <a:xfrm>
            <a:off x="1483748" y="4036941"/>
            <a:ext cx="581233" cy="9968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/>
          <p:cNvSpPr txBox="1"/>
          <p:nvPr/>
        </p:nvSpPr>
        <p:spPr>
          <a:xfrm>
            <a:off x="526473" y="5355770"/>
            <a:ext cx="308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Out=50,50,2,2,…,50,50,2,2</a:t>
            </a:r>
            <a:endParaRPr kumimoji="1" lang="en-US" dirty="0"/>
          </a:p>
        </p:txBody>
      </p:sp>
      <p:cxnSp>
        <p:nvCxnSpPr>
          <p:cNvPr id="150" name="直線コネクタ 149"/>
          <p:cNvCxnSpPr>
            <a:stCxn id="134" idx="4"/>
            <a:endCxn id="133" idx="6"/>
          </p:cNvCxnSpPr>
          <p:nvPr/>
        </p:nvCxnSpPr>
        <p:spPr>
          <a:xfrm flipH="1">
            <a:off x="2619165" y="4433447"/>
            <a:ext cx="92364" cy="369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35" idx="4"/>
            <a:endCxn id="133" idx="0"/>
          </p:cNvCxnSpPr>
          <p:nvPr/>
        </p:nvCxnSpPr>
        <p:spPr>
          <a:xfrm>
            <a:off x="2471383" y="4082466"/>
            <a:ext cx="55418" cy="62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/>
          <p:cNvCxnSpPr>
            <a:stCxn id="136" idx="4"/>
            <a:endCxn id="133" idx="1"/>
          </p:cNvCxnSpPr>
          <p:nvPr/>
        </p:nvCxnSpPr>
        <p:spPr>
          <a:xfrm>
            <a:off x="2249709" y="3796140"/>
            <a:ext cx="211781" cy="941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127" idx="5"/>
            <a:endCxn id="133" idx="1"/>
          </p:cNvCxnSpPr>
          <p:nvPr/>
        </p:nvCxnSpPr>
        <p:spPr>
          <a:xfrm>
            <a:off x="1853202" y="3769087"/>
            <a:ext cx="608288" cy="968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グループ化 164"/>
          <p:cNvGrpSpPr/>
          <p:nvPr/>
        </p:nvGrpSpPr>
        <p:grpSpPr>
          <a:xfrm>
            <a:off x="4165598" y="3611405"/>
            <a:ext cx="1662548" cy="1514760"/>
            <a:chOff x="1496290" y="997527"/>
            <a:chExt cx="1662548" cy="1514760"/>
          </a:xfrm>
        </p:grpSpPr>
        <p:sp>
          <p:nvSpPr>
            <p:cNvPr id="166" name="楕円 165"/>
            <p:cNvSpPr/>
            <p:nvPr/>
          </p:nvSpPr>
          <p:spPr>
            <a:xfrm>
              <a:off x="2050472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7" name="楕円 166"/>
            <p:cNvSpPr/>
            <p:nvPr/>
          </p:nvSpPr>
          <p:spPr>
            <a:xfrm>
              <a:off x="1681018" y="1265381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8" name="楕円 167"/>
            <p:cNvSpPr/>
            <p:nvPr/>
          </p:nvSpPr>
          <p:spPr>
            <a:xfrm>
              <a:off x="1496290" y="1634835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9" name="楕円 168"/>
            <p:cNvSpPr/>
            <p:nvPr/>
          </p:nvSpPr>
          <p:spPr>
            <a:xfrm>
              <a:off x="1644072" y="200428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0" name="楕円 169"/>
            <p:cNvSpPr/>
            <p:nvPr/>
          </p:nvSpPr>
          <p:spPr>
            <a:xfrm>
              <a:off x="1958108" y="2262906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1" name="楕円 170"/>
            <p:cNvSpPr/>
            <p:nvPr/>
          </p:nvSpPr>
          <p:spPr>
            <a:xfrm>
              <a:off x="2419926" y="232755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2" name="楕円 171"/>
            <p:cNvSpPr/>
            <p:nvPr/>
          </p:nvSpPr>
          <p:spPr>
            <a:xfrm>
              <a:off x="2789382" y="20966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3" name="楕円 172"/>
            <p:cNvSpPr/>
            <p:nvPr/>
          </p:nvSpPr>
          <p:spPr>
            <a:xfrm>
              <a:off x="2974110" y="1634834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4" name="楕円 173"/>
            <p:cNvSpPr/>
            <p:nvPr/>
          </p:nvSpPr>
          <p:spPr>
            <a:xfrm>
              <a:off x="2733964" y="12838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5" name="楕円 174"/>
            <p:cNvSpPr/>
            <p:nvPr/>
          </p:nvSpPr>
          <p:spPr>
            <a:xfrm>
              <a:off x="2512290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176" name="直線コネクタ 175"/>
          <p:cNvCxnSpPr>
            <a:stCxn id="166" idx="3"/>
            <a:endCxn id="167" idx="7"/>
          </p:cNvCxnSpPr>
          <p:nvPr/>
        </p:nvCxnSpPr>
        <p:spPr>
          <a:xfrm flipH="1">
            <a:off x="4508001" y="3769080"/>
            <a:ext cx="238832" cy="13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>
            <a:stCxn id="166" idx="4"/>
            <a:endCxn id="168" idx="6"/>
          </p:cNvCxnSpPr>
          <p:nvPr/>
        </p:nvCxnSpPr>
        <p:spPr>
          <a:xfrm flipH="1">
            <a:off x="4350326" y="3796133"/>
            <a:ext cx="461818" cy="54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>
            <a:stCxn id="166" idx="4"/>
            <a:endCxn id="169" idx="1"/>
          </p:cNvCxnSpPr>
          <p:nvPr/>
        </p:nvCxnSpPr>
        <p:spPr>
          <a:xfrm flipH="1">
            <a:off x="4340433" y="3796133"/>
            <a:ext cx="471711" cy="8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>
            <a:stCxn id="166" idx="4"/>
            <a:endCxn id="170" idx="7"/>
          </p:cNvCxnSpPr>
          <p:nvPr/>
        </p:nvCxnSpPr>
        <p:spPr>
          <a:xfrm flipH="1">
            <a:off x="4785091" y="3796133"/>
            <a:ext cx="27053" cy="110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5" idx="4"/>
            <a:endCxn id="171" idx="0"/>
          </p:cNvCxnSpPr>
          <p:nvPr/>
        </p:nvCxnSpPr>
        <p:spPr>
          <a:xfrm flipH="1">
            <a:off x="5181598" y="3796133"/>
            <a:ext cx="92364" cy="114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2" idx="3"/>
            <a:endCxn id="171" idx="7"/>
          </p:cNvCxnSpPr>
          <p:nvPr/>
        </p:nvCxnSpPr>
        <p:spPr>
          <a:xfrm flipH="1">
            <a:off x="5246909" y="4868206"/>
            <a:ext cx="238834" cy="10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3" idx="2"/>
            <a:endCxn id="171" idx="7"/>
          </p:cNvCxnSpPr>
          <p:nvPr/>
        </p:nvCxnSpPr>
        <p:spPr>
          <a:xfrm flipH="1">
            <a:off x="5246909" y="4341076"/>
            <a:ext cx="396509" cy="62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4" idx="4"/>
            <a:endCxn id="171" idx="0"/>
          </p:cNvCxnSpPr>
          <p:nvPr/>
        </p:nvCxnSpPr>
        <p:spPr>
          <a:xfrm flipH="1">
            <a:off x="5181598" y="4082459"/>
            <a:ext cx="314038" cy="85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67" idx="3"/>
            <a:endCxn id="168" idx="0"/>
          </p:cNvCxnSpPr>
          <p:nvPr/>
        </p:nvCxnSpPr>
        <p:spPr>
          <a:xfrm flipH="1">
            <a:off x="4257962" y="4036934"/>
            <a:ext cx="119417" cy="211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stCxn id="167" idx="4"/>
            <a:endCxn id="169" idx="0"/>
          </p:cNvCxnSpPr>
          <p:nvPr/>
        </p:nvCxnSpPr>
        <p:spPr>
          <a:xfrm flipH="1">
            <a:off x="4405744" y="4063987"/>
            <a:ext cx="36946" cy="554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167" idx="5"/>
            <a:endCxn id="170" idx="0"/>
          </p:cNvCxnSpPr>
          <p:nvPr/>
        </p:nvCxnSpPr>
        <p:spPr>
          <a:xfrm>
            <a:off x="4508001" y="4036934"/>
            <a:ext cx="211779" cy="839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stCxn id="167" idx="5"/>
            <a:endCxn id="171" idx="2"/>
          </p:cNvCxnSpPr>
          <p:nvPr/>
        </p:nvCxnSpPr>
        <p:spPr>
          <a:xfrm>
            <a:off x="4508001" y="4036934"/>
            <a:ext cx="581233" cy="9968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テキスト ボックス 187"/>
          <p:cNvSpPr txBox="1"/>
          <p:nvPr/>
        </p:nvSpPr>
        <p:spPr>
          <a:xfrm>
            <a:off x="3900054" y="5355763"/>
            <a:ext cx="265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Out=5,5,6,3,3,6,6,2,2,2</a:t>
            </a:r>
            <a:endParaRPr kumimoji="1" lang="en-US" dirty="0"/>
          </a:p>
        </p:txBody>
      </p:sp>
      <p:cxnSp>
        <p:nvCxnSpPr>
          <p:cNvPr id="189" name="直線コネクタ 188"/>
          <p:cNvCxnSpPr>
            <a:stCxn id="173" idx="4"/>
            <a:endCxn id="172" idx="6"/>
          </p:cNvCxnSpPr>
          <p:nvPr/>
        </p:nvCxnSpPr>
        <p:spPr>
          <a:xfrm flipH="1">
            <a:off x="5643418" y="4433440"/>
            <a:ext cx="92364" cy="369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stCxn id="174" idx="4"/>
            <a:endCxn id="172" idx="0"/>
          </p:cNvCxnSpPr>
          <p:nvPr/>
        </p:nvCxnSpPr>
        <p:spPr>
          <a:xfrm>
            <a:off x="5495636" y="4082459"/>
            <a:ext cx="55418" cy="62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>
            <a:endCxn id="172" idx="1"/>
          </p:cNvCxnSpPr>
          <p:nvPr/>
        </p:nvCxnSpPr>
        <p:spPr>
          <a:xfrm>
            <a:off x="5263280" y="3748647"/>
            <a:ext cx="222463" cy="9889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>
            <a:stCxn id="166" idx="5"/>
            <a:endCxn id="172" idx="1"/>
          </p:cNvCxnSpPr>
          <p:nvPr/>
        </p:nvCxnSpPr>
        <p:spPr>
          <a:xfrm>
            <a:off x="4877455" y="3769080"/>
            <a:ext cx="608288" cy="968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68" idx="4"/>
            <a:endCxn id="169" idx="2"/>
          </p:cNvCxnSpPr>
          <p:nvPr/>
        </p:nvCxnSpPr>
        <p:spPr>
          <a:xfrm>
            <a:off x="4257962" y="4433441"/>
            <a:ext cx="55418" cy="27709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>
            <a:stCxn id="168" idx="5"/>
            <a:endCxn id="170" idx="1"/>
          </p:cNvCxnSpPr>
          <p:nvPr/>
        </p:nvCxnSpPr>
        <p:spPr>
          <a:xfrm>
            <a:off x="4323273" y="4406388"/>
            <a:ext cx="331196" cy="49744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>
            <a:stCxn id="168" idx="5"/>
            <a:endCxn id="171" idx="2"/>
          </p:cNvCxnSpPr>
          <p:nvPr/>
        </p:nvCxnSpPr>
        <p:spPr>
          <a:xfrm>
            <a:off x="4323273" y="4406388"/>
            <a:ext cx="765961" cy="6274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168" idx="6"/>
            <a:endCxn id="172" idx="2"/>
          </p:cNvCxnSpPr>
          <p:nvPr/>
        </p:nvCxnSpPr>
        <p:spPr>
          <a:xfrm>
            <a:off x="4350326" y="4341077"/>
            <a:ext cx="1108364" cy="46181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グループ化 207"/>
          <p:cNvGrpSpPr/>
          <p:nvPr/>
        </p:nvGrpSpPr>
        <p:grpSpPr>
          <a:xfrm>
            <a:off x="6867445" y="3611405"/>
            <a:ext cx="1662548" cy="1514760"/>
            <a:chOff x="1496290" y="997527"/>
            <a:chExt cx="1662548" cy="1514760"/>
          </a:xfrm>
        </p:grpSpPr>
        <p:sp>
          <p:nvSpPr>
            <p:cNvPr id="209" name="楕円 208"/>
            <p:cNvSpPr/>
            <p:nvPr/>
          </p:nvSpPr>
          <p:spPr>
            <a:xfrm>
              <a:off x="2050472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0" name="楕円 209"/>
            <p:cNvSpPr/>
            <p:nvPr/>
          </p:nvSpPr>
          <p:spPr>
            <a:xfrm>
              <a:off x="1681018" y="1265381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1" name="楕円 210"/>
            <p:cNvSpPr/>
            <p:nvPr/>
          </p:nvSpPr>
          <p:spPr>
            <a:xfrm>
              <a:off x="1496290" y="1634835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2" name="楕円 211"/>
            <p:cNvSpPr/>
            <p:nvPr/>
          </p:nvSpPr>
          <p:spPr>
            <a:xfrm>
              <a:off x="1644072" y="200428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3" name="楕円 212"/>
            <p:cNvSpPr/>
            <p:nvPr/>
          </p:nvSpPr>
          <p:spPr>
            <a:xfrm>
              <a:off x="1958108" y="2262906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4" name="楕円 213"/>
            <p:cNvSpPr/>
            <p:nvPr/>
          </p:nvSpPr>
          <p:spPr>
            <a:xfrm>
              <a:off x="2419926" y="232755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5" name="楕円 214"/>
            <p:cNvSpPr/>
            <p:nvPr/>
          </p:nvSpPr>
          <p:spPr>
            <a:xfrm>
              <a:off x="2789382" y="20966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6" name="楕円 215"/>
            <p:cNvSpPr/>
            <p:nvPr/>
          </p:nvSpPr>
          <p:spPr>
            <a:xfrm>
              <a:off x="2974110" y="1634834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7" name="楕円 216"/>
            <p:cNvSpPr/>
            <p:nvPr/>
          </p:nvSpPr>
          <p:spPr>
            <a:xfrm>
              <a:off x="2733964" y="12838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8" name="楕円 217"/>
            <p:cNvSpPr/>
            <p:nvPr/>
          </p:nvSpPr>
          <p:spPr>
            <a:xfrm>
              <a:off x="2512290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219" name="直線コネクタ 218"/>
          <p:cNvCxnSpPr>
            <a:stCxn id="209" idx="3"/>
            <a:endCxn id="210" idx="7"/>
          </p:cNvCxnSpPr>
          <p:nvPr/>
        </p:nvCxnSpPr>
        <p:spPr>
          <a:xfrm flipH="1">
            <a:off x="7209848" y="3769080"/>
            <a:ext cx="238832" cy="13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>
            <a:stCxn id="209" idx="4"/>
            <a:endCxn id="211" idx="6"/>
          </p:cNvCxnSpPr>
          <p:nvPr/>
        </p:nvCxnSpPr>
        <p:spPr>
          <a:xfrm flipH="1">
            <a:off x="7052173" y="3796133"/>
            <a:ext cx="461818" cy="54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>
            <a:stCxn id="209" idx="4"/>
            <a:endCxn id="212" idx="1"/>
          </p:cNvCxnSpPr>
          <p:nvPr/>
        </p:nvCxnSpPr>
        <p:spPr>
          <a:xfrm flipH="1">
            <a:off x="7042280" y="3796133"/>
            <a:ext cx="471711" cy="8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>
            <a:stCxn id="209" idx="4"/>
            <a:endCxn id="213" idx="7"/>
          </p:cNvCxnSpPr>
          <p:nvPr/>
        </p:nvCxnSpPr>
        <p:spPr>
          <a:xfrm flipH="1">
            <a:off x="7486938" y="3796133"/>
            <a:ext cx="27053" cy="110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18" idx="4"/>
            <a:endCxn id="214" idx="0"/>
          </p:cNvCxnSpPr>
          <p:nvPr/>
        </p:nvCxnSpPr>
        <p:spPr>
          <a:xfrm flipH="1">
            <a:off x="7883445" y="3796133"/>
            <a:ext cx="92364" cy="114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>
            <a:stCxn id="215" idx="3"/>
            <a:endCxn id="214" idx="7"/>
          </p:cNvCxnSpPr>
          <p:nvPr/>
        </p:nvCxnSpPr>
        <p:spPr>
          <a:xfrm flipH="1">
            <a:off x="7948756" y="4868206"/>
            <a:ext cx="238834" cy="10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216" idx="2"/>
            <a:endCxn id="214" idx="7"/>
          </p:cNvCxnSpPr>
          <p:nvPr/>
        </p:nvCxnSpPr>
        <p:spPr>
          <a:xfrm flipH="1">
            <a:off x="7948756" y="4341076"/>
            <a:ext cx="396509" cy="62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17" idx="4"/>
            <a:endCxn id="214" idx="0"/>
          </p:cNvCxnSpPr>
          <p:nvPr/>
        </p:nvCxnSpPr>
        <p:spPr>
          <a:xfrm flipH="1">
            <a:off x="7883445" y="4082459"/>
            <a:ext cx="314038" cy="85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>
            <a:stCxn id="210" idx="3"/>
            <a:endCxn id="211" idx="0"/>
          </p:cNvCxnSpPr>
          <p:nvPr/>
        </p:nvCxnSpPr>
        <p:spPr>
          <a:xfrm flipH="1">
            <a:off x="6959809" y="4036934"/>
            <a:ext cx="119417" cy="211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10" idx="4"/>
            <a:endCxn id="212" idx="0"/>
          </p:cNvCxnSpPr>
          <p:nvPr/>
        </p:nvCxnSpPr>
        <p:spPr>
          <a:xfrm flipH="1">
            <a:off x="7107591" y="4063987"/>
            <a:ext cx="36946" cy="554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0" idx="5"/>
            <a:endCxn id="213" idx="0"/>
          </p:cNvCxnSpPr>
          <p:nvPr/>
        </p:nvCxnSpPr>
        <p:spPr>
          <a:xfrm>
            <a:off x="7209848" y="4036934"/>
            <a:ext cx="211779" cy="839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10" idx="5"/>
            <a:endCxn id="214" idx="2"/>
          </p:cNvCxnSpPr>
          <p:nvPr/>
        </p:nvCxnSpPr>
        <p:spPr>
          <a:xfrm>
            <a:off x="7209848" y="4036934"/>
            <a:ext cx="581233" cy="9968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テキスト ボックス 230"/>
          <p:cNvSpPr txBox="1"/>
          <p:nvPr/>
        </p:nvSpPr>
        <p:spPr>
          <a:xfrm>
            <a:off x="6601901" y="5355763"/>
            <a:ext cx="265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Out=6,6,6,3,3,6,6,6,3,3</a:t>
            </a:r>
            <a:endParaRPr kumimoji="1" lang="en-US" dirty="0"/>
          </a:p>
        </p:txBody>
      </p:sp>
      <p:cxnSp>
        <p:nvCxnSpPr>
          <p:cNvPr id="232" name="直線コネクタ 231"/>
          <p:cNvCxnSpPr>
            <a:stCxn id="216" idx="4"/>
            <a:endCxn id="215" idx="6"/>
          </p:cNvCxnSpPr>
          <p:nvPr/>
        </p:nvCxnSpPr>
        <p:spPr>
          <a:xfrm flipH="1">
            <a:off x="8345265" y="4433440"/>
            <a:ext cx="92364" cy="369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17" idx="4"/>
            <a:endCxn id="215" idx="0"/>
          </p:cNvCxnSpPr>
          <p:nvPr/>
        </p:nvCxnSpPr>
        <p:spPr>
          <a:xfrm>
            <a:off x="8197483" y="4082459"/>
            <a:ext cx="55418" cy="62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endCxn id="215" idx="1"/>
          </p:cNvCxnSpPr>
          <p:nvPr/>
        </p:nvCxnSpPr>
        <p:spPr>
          <a:xfrm>
            <a:off x="7965127" y="3748647"/>
            <a:ext cx="222463" cy="9889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209" idx="5"/>
            <a:endCxn id="215" idx="1"/>
          </p:cNvCxnSpPr>
          <p:nvPr/>
        </p:nvCxnSpPr>
        <p:spPr>
          <a:xfrm>
            <a:off x="7579302" y="3769080"/>
            <a:ext cx="608288" cy="968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>
            <a:stCxn id="211" idx="4"/>
            <a:endCxn id="212" idx="2"/>
          </p:cNvCxnSpPr>
          <p:nvPr/>
        </p:nvCxnSpPr>
        <p:spPr>
          <a:xfrm>
            <a:off x="6959809" y="4433441"/>
            <a:ext cx="55418" cy="27709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211" idx="5"/>
            <a:endCxn id="213" idx="1"/>
          </p:cNvCxnSpPr>
          <p:nvPr/>
        </p:nvCxnSpPr>
        <p:spPr>
          <a:xfrm>
            <a:off x="7025120" y="4406388"/>
            <a:ext cx="331196" cy="49744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>
            <a:stCxn id="211" idx="5"/>
            <a:endCxn id="214" idx="2"/>
          </p:cNvCxnSpPr>
          <p:nvPr/>
        </p:nvCxnSpPr>
        <p:spPr>
          <a:xfrm>
            <a:off x="7025120" y="4406388"/>
            <a:ext cx="765961" cy="6274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>
            <a:stCxn id="211" idx="6"/>
            <a:endCxn id="215" idx="2"/>
          </p:cNvCxnSpPr>
          <p:nvPr/>
        </p:nvCxnSpPr>
        <p:spPr>
          <a:xfrm>
            <a:off x="7052173" y="4341077"/>
            <a:ext cx="1108364" cy="46181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217" idx="6"/>
            <a:endCxn id="216" idx="0"/>
          </p:cNvCxnSpPr>
          <p:nvPr/>
        </p:nvCxnSpPr>
        <p:spPr>
          <a:xfrm>
            <a:off x="8289847" y="3990095"/>
            <a:ext cx="147782" cy="25861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>
            <a:stCxn id="218" idx="4"/>
            <a:endCxn id="216" idx="1"/>
          </p:cNvCxnSpPr>
          <p:nvPr/>
        </p:nvCxnSpPr>
        <p:spPr>
          <a:xfrm>
            <a:off x="7975809" y="3796133"/>
            <a:ext cx="396509" cy="4796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>
            <a:stCxn id="209" idx="6"/>
            <a:endCxn id="216" idx="2"/>
          </p:cNvCxnSpPr>
          <p:nvPr/>
        </p:nvCxnSpPr>
        <p:spPr>
          <a:xfrm>
            <a:off x="7606355" y="3703769"/>
            <a:ext cx="738910" cy="63730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>
            <a:stCxn id="210" idx="6"/>
            <a:endCxn id="216" idx="2"/>
          </p:cNvCxnSpPr>
          <p:nvPr/>
        </p:nvCxnSpPr>
        <p:spPr>
          <a:xfrm>
            <a:off x="7236901" y="3971623"/>
            <a:ext cx="1108364" cy="36945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グループ化 252"/>
          <p:cNvGrpSpPr/>
          <p:nvPr/>
        </p:nvGrpSpPr>
        <p:grpSpPr>
          <a:xfrm>
            <a:off x="9536757" y="3611405"/>
            <a:ext cx="1662548" cy="1514760"/>
            <a:chOff x="1496290" y="997527"/>
            <a:chExt cx="1662548" cy="1514760"/>
          </a:xfrm>
        </p:grpSpPr>
        <p:sp>
          <p:nvSpPr>
            <p:cNvPr id="254" name="楕円 253"/>
            <p:cNvSpPr/>
            <p:nvPr/>
          </p:nvSpPr>
          <p:spPr>
            <a:xfrm>
              <a:off x="2050472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5" name="楕円 254"/>
            <p:cNvSpPr/>
            <p:nvPr/>
          </p:nvSpPr>
          <p:spPr>
            <a:xfrm>
              <a:off x="1681018" y="1265381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6" name="楕円 255"/>
            <p:cNvSpPr/>
            <p:nvPr/>
          </p:nvSpPr>
          <p:spPr>
            <a:xfrm>
              <a:off x="1496290" y="1634835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7" name="楕円 256"/>
            <p:cNvSpPr/>
            <p:nvPr/>
          </p:nvSpPr>
          <p:spPr>
            <a:xfrm>
              <a:off x="1644072" y="200428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8" name="楕円 257"/>
            <p:cNvSpPr/>
            <p:nvPr/>
          </p:nvSpPr>
          <p:spPr>
            <a:xfrm>
              <a:off x="1958108" y="2262906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9" name="楕円 258"/>
            <p:cNvSpPr/>
            <p:nvPr/>
          </p:nvSpPr>
          <p:spPr>
            <a:xfrm>
              <a:off x="2419926" y="2327559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0" name="楕円 259"/>
            <p:cNvSpPr/>
            <p:nvPr/>
          </p:nvSpPr>
          <p:spPr>
            <a:xfrm>
              <a:off x="2789382" y="20966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1" name="楕円 260"/>
            <p:cNvSpPr/>
            <p:nvPr/>
          </p:nvSpPr>
          <p:spPr>
            <a:xfrm>
              <a:off x="2974110" y="1634834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2" name="楕円 261"/>
            <p:cNvSpPr/>
            <p:nvPr/>
          </p:nvSpPr>
          <p:spPr>
            <a:xfrm>
              <a:off x="2733964" y="1283853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3" name="楕円 262"/>
            <p:cNvSpPr/>
            <p:nvPr/>
          </p:nvSpPr>
          <p:spPr>
            <a:xfrm>
              <a:off x="2512290" y="997527"/>
              <a:ext cx="184728" cy="184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264" name="直線コネクタ 263"/>
          <p:cNvCxnSpPr>
            <a:stCxn id="254" idx="3"/>
            <a:endCxn id="255" idx="7"/>
          </p:cNvCxnSpPr>
          <p:nvPr/>
        </p:nvCxnSpPr>
        <p:spPr>
          <a:xfrm flipH="1">
            <a:off x="9879160" y="3769080"/>
            <a:ext cx="238832" cy="13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>
            <a:stCxn id="254" idx="4"/>
            <a:endCxn id="256" idx="6"/>
          </p:cNvCxnSpPr>
          <p:nvPr/>
        </p:nvCxnSpPr>
        <p:spPr>
          <a:xfrm flipH="1">
            <a:off x="9721485" y="3796133"/>
            <a:ext cx="461818" cy="54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>
            <a:stCxn id="254" idx="4"/>
            <a:endCxn id="257" idx="1"/>
          </p:cNvCxnSpPr>
          <p:nvPr/>
        </p:nvCxnSpPr>
        <p:spPr>
          <a:xfrm flipH="1">
            <a:off x="9711592" y="3796133"/>
            <a:ext cx="471711" cy="84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>
            <a:stCxn id="254" idx="4"/>
            <a:endCxn id="258" idx="7"/>
          </p:cNvCxnSpPr>
          <p:nvPr/>
        </p:nvCxnSpPr>
        <p:spPr>
          <a:xfrm flipH="1">
            <a:off x="10156250" y="3796133"/>
            <a:ext cx="27053" cy="1107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>
            <a:stCxn id="263" idx="4"/>
            <a:endCxn id="259" idx="0"/>
          </p:cNvCxnSpPr>
          <p:nvPr/>
        </p:nvCxnSpPr>
        <p:spPr>
          <a:xfrm flipH="1">
            <a:off x="10552757" y="3796133"/>
            <a:ext cx="92364" cy="114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>
            <a:stCxn id="260" idx="3"/>
            <a:endCxn id="259" idx="7"/>
          </p:cNvCxnSpPr>
          <p:nvPr/>
        </p:nvCxnSpPr>
        <p:spPr>
          <a:xfrm flipH="1">
            <a:off x="10618068" y="4868206"/>
            <a:ext cx="238834" cy="10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>
            <a:stCxn id="261" idx="2"/>
            <a:endCxn id="259" idx="7"/>
          </p:cNvCxnSpPr>
          <p:nvPr/>
        </p:nvCxnSpPr>
        <p:spPr>
          <a:xfrm flipH="1">
            <a:off x="10618068" y="4341076"/>
            <a:ext cx="396509" cy="62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>
            <a:stCxn id="262" idx="4"/>
            <a:endCxn id="259" idx="0"/>
          </p:cNvCxnSpPr>
          <p:nvPr/>
        </p:nvCxnSpPr>
        <p:spPr>
          <a:xfrm flipH="1">
            <a:off x="10552757" y="4082459"/>
            <a:ext cx="314038" cy="85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255" idx="3"/>
            <a:endCxn id="256" idx="0"/>
          </p:cNvCxnSpPr>
          <p:nvPr/>
        </p:nvCxnSpPr>
        <p:spPr>
          <a:xfrm flipH="1">
            <a:off x="9629121" y="4036934"/>
            <a:ext cx="119417" cy="211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>
            <a:stCxn id="255" idx="4"/>
            <a:endCxn id="257" idx="0"/>
          </p:cNvCxnSpPr>
          <p:nvPr/>
        </p:nvCxnSpPr>
        <p:spPr>
          <a:xfrm flipH="1">
            <a:off x="9776903" y="4063987"/>
            <a:ext cx="36946" cy="554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>
            <a:stCxn id="255" idx="5"/>
            <a:endCxn id="258" idx="0"/>
          </p:cNvCxnSpPr>
          <p:nvPr/>
        </p:nvCxnSpPr>
        <p:spPr>
          <a:xfrm>
            <a:off x="9879160" y="4036934"/>
            <a:ext cx="211779" cy="839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>
            <a:stCxn id="255" idx="5"/>
            <a:endCxn id="259" idx="2"/>
          </p:cNvCxnSpPr>
          <p:nvPr/>
        </p:nvCxnSpPr>
        <p:spPr>
          <a:xfrm>
            <a:off x="9879160" y="4036934"/>
            <a:ext cx="581233" cy="9968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/>
          <p:cNvSpPr txBox="1"/>
          <p:nvPr/>
        </p:nvSpPr>
        <p:spPr>
          <a:xfrm>
            <a:off x="9271213" y="5355763"/>
            <a:ext cx="265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Out=6,6,6,7,4,7,7,7,3,3</a:t>
            </a:r>
            <a:endParaRPr kumimoji="1" lang="en-US" dirty="0"/>
          </a:p>
        </p:txBody>
      </p:sp>
      <p:cxnSp>
        <p:nvCxnSpPr>
          <p:cNvPr id="277" name="直線コネクタ 276"/>
          <p:cNvCxnSpPr>
            <a:stCxn id="261" idx="4"/>
            <a:endCxn id="260" idx="6"/>
          </p:cNvCxnSpPr>
          <p:nvPr/>
        </p:nvCxnSpPr>
        <p:spPr>
          <a:xfrm flipH="1">
            <a:off x="11014577" y="4433440"/>
            <a:ext cx="92364" cy="369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>
            <a:stCxn id="262" idx="4"/>
            <a:endCxn id="260" idx="0"/>
          </p:cNvCxnSpPr>
          <p:nvPr/>
        </p:nvCxnSpPr>
        <p:spPr>
          <a:xfrm>
            <a:off x="10866795" y="4082459"/>
            <a:ext cx="55418" cy="62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/>
          <p:cNvCxnSpPr>
            <a:endCxn id="260" idx="1"/>
          </p:cNvCxnSpPr>
          <p:nvPr/>
        </p:nvCxnSpPr>
        <p:spPr>
          <a:xfrm>
            <a:off x="10634439" y="3748647"/>
            <a:ext cx="222463" cy="9889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/>
          <p:cNvCxnSpPr>
            <a:stCxn id="254" idx="5"/>
            <a:endCxn id="260" idx="1"/>
          </p:cNvCxnSpPr>
          <p:nvPr/>
        </p:nvCxnSpPr>
        <p:spPr>
          <a:xfrm>
            <a:off x="10248614" y="3769080"/>
            <a:ext cx="608288" cy="968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/>
          <p:cNvCxnSpPr>
            <a:stCxn id="256" idx="4"/>
            <a:endCxn id="257" idx="2"/>
          </p:cNvCxnSpPr>
          <p:nvPr/>
        </p:nvCxnSpPr>
        <p:spPr>
          <a:xfrm>
            <a:off x="9629121" y="4433441"/>
            <a:ext cx="55418" cy="27709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56" idx="5"/>
            <a:endCxn id="258" idx="1"/>
          </p:cNvCxnSpPr>
          <p:nvPr/>
        </p:nvCxnSpPr>
        <p:spPr>
          <a:xfrm>
            <a:off x="9694432" y="4406388"/>
            <a:ext cx="331196" cy="49744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56" idx="5"/>
            <a:endCxn id="259" idx="2"/>
          </p:cNvCxnSpPr>
          <p:nvPr/>
        </p:nvCxnSpPr>
        <p:spPr>
          <a:xfrm>
            <a:off x="9694432" y="4406388"/>
            <a:ext cx="765961" cy="6274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56" idx="6"/>
            <a:endCxn id="260" idx="2"/>
          </p:cNvCxnSpPr>
          <p:nvPr/>
        </p:nvCxnSpPr>
        <p:spPr>
          <a:xfrm>
            <a:off x="9721485" y="4341077"/>
            <a:ext cx="1108364" cy="46181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>
            <a:stCxn id="262" idx="6"/>
            <a:endCxn id="261" idx="0"/>
          </p:cNvCxnSpPr>
          <p:nvPr/>
        </p:nvCxnSpPr>
        <p:spPr>
          <a:xfrm>
            <a:off x="10959159" y="3990095"/>
            <a:ext cx="147782" cy="25861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/>
          <p:cNvCxnSpPr>
            <a:stCxn id="263" idx="4"/>
            <a:endCxn id="261" idx="1"/>
          </p:cNvCxnSpPr>
          <p:nvPr/>
        </p:nvCxnSpPr>
        <p:spPr>
          <a:xfrm>
            <a:off x="10645121" y="3796133"/>
            <a:ext cx="396509" cy="4796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/>
          <p:cNvCxnSpPr>
            <a:stCxn id="254" idx="6"/>
            <a:endCxn id="261" idx="2"/>
          </p:cNvCxnSpPr>
          <p:nvPr/>
        </p:nvCxnSpPr>
        <p:spPr>
          <a:xfrm>
            <a:off x="10275667" y="3703769"/>
            <a:ext cx="738910" cy="63730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stCxn id="255" idx="6"/>
            <a:endCxn id="261" idx="2"/>
          </p:cNvCxnSpPr>
          <p:nvPr/>
        </p:nvCxnSpPr>
        <p:spPr>
          <a:xfrm>
            <a:off x="9906213" y="3971623"/>
            <a:ext cx="1108364" cy="36945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57" idx="5"/>
            <a:endCxn id="258" idx="2"/>
          </p:cNvCxnSpPr>
          <p:nvPr/>
        </p:nvCxnSpPr>
        <p:spPr>
          <a:xfrm>
            <a:off x="9842214" y="4775842"/>
            <a:ext cx="156361" cy="19330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>
            <a:stCxn id="257" idx="6"/>
            <a:endCxn id="259" idx="1"/>
          </p:cNvCxnSpPr>
          <p:nvPr/>
        </p:nvCxnSpPr>
        <p:spPr>
          <a:xfrm>
            <a:off x="9869267" y="4710531"/>
            <a:ext cx="618179" cy="25795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57" idx="6"/>
            <a:endCxn id="260" idx="5"/>
          </p:cNvCxnSpPr>
          <p:nvPr/>
        </p:nvCxnSpPr>
        <p:spPr>
          <a:xfrm>
            <a:off x="9869267" y="4710531"/>
            <a:ext cx="1118257" cy="1576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57" idx="6"/>
            <a:endCxn id="261" idx="2"/>
          </p:cNvCxnSpPr>
          <p:nvPr/>
        </p:nvCxnSpPr>
        <p:spPr>
          <a:xfrm flipV="1">
            <a:off x="9869267" y="4341076"/>
            <a:ext cx="1145310" cy="3694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0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</Words>
  <Application>Microsoft Office PowerPoint</Application>
  <PresentationFormat>ワイド画面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KOBAYASHI Takuya</dc:creator>
  <cp:lastModifiedBy>KOBAYASHI Takuya</cp:lastModifiedBy>
  <cp:revision>22</cp:revision>
  <dcterms:created xsi:type="dcterms:W3CDTF">2022-11-16T11:18:55Z</dcterms:created>
  <dcterms:modified xsi:type="dcterms:W3CDTF">2022-11-18T01:41:02Z</dcterms:modified>
</cp:coreProperties>
</file>