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576000" cy="228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00FF"/>
    <a:srgbClr val="FF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>
        <p:scale>
          <a:sx n="40" d="100"/>
          <a:sy n="40" d="100"/>
        </p:scale>
        <p:origin x="-1428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3741210"/>
            <a:ext cx="27432000" cy="79586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2006793"/>
            <a:ext cx="27432000" cy="5519207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A720-8471-4BB9-9A9B-A49B559D787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8873-BA6B-4F8B-9654-28F74F045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7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A720-8471-4BB9-9A9B-A49B559D787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8873-BA6B-4F8B-9654-28F74F045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8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0" y="1217084"/>
            <a:ext cx="7886700" cy="1937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0" y="1217084"/>
            <a:ext cx="23202900" cy="1937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A720-8471-4BB9-9A9B-A49B559D787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8873-BA6B-4F8B-9654-28F74F045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3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A720-8471-4BB9-9A9B-A49B559D787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8873-BA6B-4F8B-9654-28F74F045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2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5699129"/>
            <a:ext cx="31546800" cy="9509123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15298212"/>
            <a:ext cx="31546800" cy="5000623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A720-8471-4BB9-9A9B-A49B559D787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8873-BA6B-4F8B-9654-28F74F045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2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6085417"/>
            <a:ext cx="1554480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6085417"/>
            <a:ext cx="1554480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A720-8471-4BB9-9A9B-A49B559D787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8873-BA6B-4F8B-9654-28F74F045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2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217085"/>
            <a:ext cx="31546800" cy="44185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6" y="5603877"/>
            <a:ext cx="15473361" cy="2746373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6" y="8350250"/>
            <a:ext cx="15473361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5603877"/>
            <a:ext cx="15549564" cy="2746373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8350250"/>
            <a:ext cx="15549564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A720-8471-4BB9-9A9B-A49B559D787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8873-BA6B-4F8B-9654-28F74F045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6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A720-8471-4BB9-9A9B-A49B559D787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8873-BA6B-4F8B-9654-28F74F045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5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A720-8471-4BB9-9A9B-A49B559D787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8873-BA6B-4F8B-9654-28F74F045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2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1524000"/>
            <a:ext cx="11796711" cy="53340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291418"/>
            <a:ext cx="18516600" cy="1624541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6858000"/>
            <a:ext cx="11796711" cy="12705293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A720-8471-4BB9-9A9B-A49B559D787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8873-BA6B-4F8B-9654-28F74F045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5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1524000"/>
            <a:ext cx="11796711" cy="53340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291418"/>
            <a:ext cx="18516600" cy="16245417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6858000"/>
            <a:ext cx="11796711" cy="12705293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A720-8471-4BB9-9A9B-A49B559D787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8873-BA6B-4F8B-9654-28F74F045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4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217085"/>
            <a:ext cx="31546800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6085417"/>
            <a:ext cx="31546800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1187835"/>
            <a:ext cx="82296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0A720-8471-4BB9-9A9B-A49B559D787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1187835"/>
            <a:ext cx="123444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1187835"/>
            <a:ext cx="82296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B8873-BA6B-4F8B-9654-28F74F045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hip Png Hd - Old Sailing Ship Png, Transparent Png , Transparent Png Image  - PNGitem">
            <a:extLst>
              <a:ext uri="{FF2B5EF4-FFF2-40B4-BE49-F238E27FC236}">
                <a16:creationId xmlns:a16="http://schemas.microsoft.com/office/drawing/2014/main" id="{38C88A24-1368-4524-8619-C301436B21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7"/>
          <a:stretch/>
        </p:blipFill>
        <p:spPr bwMode="auto">
          <a:xfrm>
            <a:off x="28297770" y="2026256"/>
            <a:ext cx="2570206" cy="219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F09187-7C57-42F9-87B6-E7CCC680D89A}"/>
              </a:ext>
            </a:extLst>
          </p:cNvPr>
          <p:cNvSpPr txBox="1"/>
          <p:nvPr/>
        </p:nvSpPr>
        <p:spPr>
          <a:xfrm>
            <a:off x="13602198" y="4072660"/>
            <a:ext cx="3128421" cy="830997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Collections – Artifacts</a:t>
            </a:r>
          </a:p>
          <a:p>
            <a:pPr algn="ctr"/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Cultural Heritage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FF445E-B059-49F1-8465-DE8B1D9A68D3}"/>
              </a:ext>
            </a:extLst>
          </p:cNvPr>
          <p:cNvCxnSpPr>
            <a:cxnSpLocks/>
          </p:cNvCxnSpPr>
          <p:nvPr/>
        </p:nvCxnSpPr>
        <p:spPr>
          <a:xfrm>
            <a:off x="17365596" y="1879877"/>
            <a:ext cx="18362141" cy="5379654"/>
          </a:xfrm>
          <a:prstGeom prst="straightConnector1">
            <a:avLst/>
          </a:prstGeom>
          <a:ln w="635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D45A1A-A84B-4DB3-948D-60C4ED30EF67}"/>
              </a:ext>
            </a:extLst>
          </p:cNvPr>
          <p:cNvSpPr txBox="1"/>
          <p:nvPr/>
        </p:nvSpPr>
        <p:spPr>
          <a:xfrm rot="1213753">
            <a:off x="24947813" y="3483942"/>
            <a:ext cx="857735" cy="461665"/>
          </a:xfrm>
          <a:prstGeom prst="rect">
            <a:avLst/>
          </a:prstGeom>
          <a:solidFill>
            <a:srgbClr val="FF66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1C18E8-5EDC-4120-B85A-9653F02B4B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47" r="14780"/>
          <a:stretch/>
        </p:blipFill>
        <p:spPr>
          <a:xfrm>
            <a:off x="16635415" y="10953752"/>
            <a:ext cx="9803264" cy="100755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796010-2B24-48E1-9D51-22F1AA40EED7}"/>
              </a:ext>
            </a:extLst>
          </p:cNvPr>
          <p:cNvSpPr txBox="1"/>
          <p:nvPr/>
        </p:nvSpPr>
        <p:spPr>
          <a:xfrm>
            <a:off x="27147813" y="14319064"/>
            <a:ext cx="3113353" cy="830997"/>
          </a:xfrm>
          <a:prstGeom prst="rect">
            <a:avLst/>
          </a:prstGeom>
          <a:solidFill>
            <a:srgbClr val="FFC0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Places – Landscapes</a:t>
            </a:r>
          </a:p>
          <a:p>
            <a:pPr algn="ctr"/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FCDC3F-B82C-498A-99BD-465AC9A312F8}"/>
              </a:ext>
            </a:extLst>
          </p:cNvPr>
          <p:cNvSpPr txBox="1"/>
          <p:nvPr/>
        </p:nvSpPr>
        <p:spPr>
          <a:xfrm>
            <a:off x="25848324" y="8206067"/>
            <a:ext cx="1144865" cy="461665"/>
          </a:xfrm>
          <a:prstGeom prst="rect">
            <a:avLst/>
          </a:prstGeom>
          <a:solidFill>
            <a:srgbClr val="92D05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</a:p>
        </p:txBody>
      </p:sp>
      <p:pic>
        <p:nvPicPr>
          <p:cNvPr id="1028" name="Picture 4" descr="transport amphora; wine-jar | British Museum">
            <a:extLst>
              <a:ext uri="{FF2B5EF4-FFF2-40B4-BE49-F238E27FC236}">
                <a16:creationId xmlns:a16="http://schemas.microsoft.com/office/drawing/2014/main" id="{5D8FE9FB-EDC9-401D-BAFE-745139FBC1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7" r="19464"/>
          <a:stretch/>
        </p:blipFill>
        <p:spPr bwMode="auto">
          <a:xfrm>
            <a:off x="16185574" y="5904053"/>
            <a:ext cx="638223" cy="153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A0AA67-F63F-44A1-AF05-0D93695CB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78334" y="7009757"/>
            <a:ext cx="863363" cy="863363"/>
          </a:xfrm>
          <a:prstGeom prst="rect">
            <a:avLst/>
          </a:prstGeom>
        </p:spPr>
      </p:pic>
      <p:pic>
        <p:nvPicPr>
          <p:cNvPr id="1030" name="Picture 6" descr="Ancient Warship's Ram Under Attack by Corrosion | Live Science">
            <a:extLst>
              <a:ext uri="{FF2B5EF4-FFF2-40B4-BE49-F238E27FC236}">
                <a16:creationId xmlns:a16="http://schemas.microsoft.com/office/drawing/2014/main" id="{6ED8C07F-3F86-4511-ACFC-CC821301B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63" b="29373"/>
          <a:stretch/>
        </p:blipFill>
        <p:spPr bwMode="auto">
          <a:xfrm>
            <a:off x="14411113" y="5184418"/>
            <a:ext cx="1403365" cy="137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C76E80-3162-4874-A067-166DD364879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72310"/>
          <a:stretch/>
        </p:blipFill>
        <p:spPr>
          <a:xfrm>
            <a:off x="24655093" y="6598170"/>
            <a:ext cx="3958120" cy="137971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5A7621-ED3A-4D28-A937-3A2742F2F24A}"/>
              </a:ext>
            </a:extLst>
          </p:cNvPr>
          <p:cNvCxnSpPr>
            <a:cxnSpLocks/>
          </p:cNvCxnSpPr>
          <p:nvPr/>
        </p:nvCxnSpPr>
        <p:spPr>
          <a:xfrm flipH="1">
            <a:off x="28500749" y="3973481"/>
            <a:ext cx="516757" cy="806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1999B8-CD47-422E-AEFD-DC4881AD6179}"/>
              </a:ext>
            </a:extLst>
          </p:cNvPr>
          <p:cNvCxnSpPr>
            <a:cxnSpLocks/>
          </p:cNvCxnSpPr>
          <p:nvPr/>
        </p:nvCxnSpPr>
        <p:spPr>
          <a:xfrm flipV="1">
            <a:off x="27341165" y="5092617"/>
            <a:ext cx="411917" cy="147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2511AE-7E93-4708-AB56-36402421DD86}"/>
              </a:ext>
            </a:extLst>
          </p:cNvPr>
          <p:cNvCxnSpPr>
            <a:cxnSpLocks/>
          </p:cNvCxnSpPr>
          <p:nvPr/>
        </p:nvCxnSpPr>
        <p:spPr>
          <a:xfrm>
            <a:off x="26873510" y="4774591"/>
            <a:ext cx="1654301" cy="51205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E7C8BA-7AC0-47A6-B1F9-6EEE0816115A}"/>
              </a:ext>
            </a:extLst>
          </p:cNvPr>
          <p:cNvCxnSpPr>
            <a:cxnSpLocks/>
          </p:cNvCxnSpPr>
          <p:nvPr/>
        </p:nvCxnSpPr>
        <p:spPr>
          <a:xfrm>
            <a:off x="28058413" y="4836587"/>
            <a:ext cx="554800" cy="15980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5543E8-41A2-475A-9B5F-AAEE155DB747}"/>
              </a:ext>
            </a:extLst>
          </p:cNvPr>
          <p:cNvCxnSpPr>
            <a:cxnSpLocks/>
          </p:cNvCxnSpPr>
          <p:nvPr/>
        </p:nvCxnSpPr>
        <p:spPr>
          <a:xfrm>
            <a:off x="26873510" y="5017281"/>
            <a:ext cx="1979060" cy="61984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D2C2C5F-C073-4A7D-9BCD-3E47E8F13AAE}"/>
              </a:ext>
            </a:extLst>
          </p:cNvPr>
          <p:cNvSpPr txBox="1"/>
          <p:nvPr/>
        </p:nvSpPr>
        <p:spPr>
          <a:xfrm>
            <a:off x="30890095" y="16400474"/>
            <a:ext cx="761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Cities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3A0C0F-0E61-413C-B2CB-8A96AC1E8603}"/>
              </a:ext>
            </a:extLst>
          </p:cNvPr>
          <p:cNvSpPr txBox="1"/>
          <p:nvPr/>
        </p:nvSpPr>
        <p:spPr>
          <a:xfrm>
            <a:off x="30921957" y="17028115"/>
            <a:ext cx="10054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Harbors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153556-72F9-474C-B0FE-E570AC7988D4}"/>
              </a:ext>
            </a:extLst>
          </p:cNvPr>
          <p:cNvSpPr txBox="1"/>
          <p:nvPr/>
        </p:nvSpPr>
        <p:spPr>
          <a:xfrm>
            <a:off x="30912840" y="15231138"/>
            <a:ext cx="9797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Oceans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FF3F66-26D7-4500-ABE5-36FFC9DA95AB}"/>
              </a:ext>
            </a:extLst>
          </p:cNvPr>
          <p:cNvSpPr txBox="1"/>
          <p:nvPr/>
        </p:nvSpPr>
        <p:spPr>
          <a:xfrm>
            <a:off x="30912840" y="15806874"/>
            <a:ext cx="710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Seas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21B2B2-D966-48AF-9936-1856ED991642}"/>
              </a:ext>
            </a:extLst>
          </p:cNvPr>
          <p:cNvSpPr txBox="1"/>
          <p:nvPr/>
        </p:nvSpPr>
        <p:spPr>
          <a:xfrm>
            <a:off x="30867976" y="14655402"/>
            <a:ext cx="915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Islands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A3E0F7-480C-4D6E-8FCE-A9A39C300AE2}"/>
              </a:ext>
            </a:extLst>
          </p:cNvPr>
          <p:cNvSpPr txBox="1"/>
          <p:nvPr/>
        </p:nvSpPr>
        <p:spPr>
          <a:xfrm>
            <a:off x="30890095" y="17603851"/>
            <a:ext cx="12747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Fortresses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5C8109-A81A-4F4C-AAF5-A90A304786AD}"/>
              </a:ext>
            </a:extLst>
          </p:cNvPr>
          <p:cNvSpPr txBox="1"/>
          <p:nvPr/>
        </p:nvSpPr>
        <p:spPr>
          <a:xfrm>
            <a:off x="30890095" y="18197451"/>
            <a:ext cx="14285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Lighthouses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88486B-CD22-49D2-A47D-BD229B3B5A61}"/>
              </a:ext>
            </a:extLst>
          </p:cNvPr>
          <p:cNvSpPr txBox="1"/>
          <p:nvPr/>
        </p:nvSpPr>
        <p:spPr>
          <a:xfrm>
            <a:off x="30933163" y="18825092"/>
            <a:ext cx="15738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Trade Routes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9B0994-86B3-4411-8B49-2CE3E7FE8143}"/>
              </a:ext>
            </a:extLst>
          </p:cNvPr>
          <p:cNvSpPr txBox="1"/>
          <p:nvPr/>
        </p:nvSpPr>
        <p:spPr>
          <a:xfrm>
            <a:off x="30362843" y="4608989"/>
            <a:ext cx="1364476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Shipwrecks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98C4D4-117F-4C8D-9E64-CFE9686E2A2C}"/>
              </a:ext>
            </a:extLst>
          </p:cNvPr>
          <p:cNvSpPr txBox="1"/>
          <p:nvPr/>
        </p:nvSpPr>
        <p:spPr>
          <a:xfrm>
            <a:off x="32984288" y="2733182"/>
            <a:ext cx="22749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Archaeological Sites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7D6C12-7557-4442-AC39-63D2B0ACB001}"/>
              </a:ext>
            </a:extLst>
          </p:cNvPr>
          <p:cNvSpPr txBox="1"/>
          <p:nvPr/>
        </p:nvSpPr>
        <p:spPr>
          <a:xfrm>
            <a:off x="10612455" y="20240521"/>
            <a:ext cx="1321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Ship Types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7AA3C8-F921-4972-852F-7B9320291786}"/>
              </a:ext>
            </a:extLst>
          </p:cNvPr>
          <p:cNvSpPr txBox="1"/>
          <p:nvPr/>
        </p:nvSpPr>
        <p:spPr>
          <a:xfrm>
            <a:off x="10251184" y="3892965"/>
            <a:ext cx="20056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Artifact typologies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AB148E-288F-4BBA-9DE0-D426B9007B0F}"/>
              </a:ext>
            </a:extLst>
          </p:cNvPr>
          <p:cNvSpPr txBox="1"/>
          <p:nvPr/>
        </p:nvSpPr>
        <p:spPr>
          <a:xfrm>
            <a:off x="10612455" y="4556141"/>
            <a:ext cx="1595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Artifact Marks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A35487-9399-4736-B2B4-015975C22AEC}"/>
              </a:ext>
            </a:extLst>
          </p:cNvPr>
          <p:cNvSpPr txBox="1"/>
          <p:nvPr/>
        </p:nvSpPr>
        <p:spPr>
          <a:xfrm>
            <a:off x="10484215" y="5285417"/>
            <a:ext cx="17235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Artifact Makers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9B5163-A8D1-43E0-858E-E20A91863D4F}"/>
              </a:ext>
            </a:extLst>
          </p:cNvPr>
          <p:cNvSpPr txBox="1"/>
          <p:nvPr/>
        </p:nvSpPr>
        <p:spPr>
          <a:xfrm>
            <a:off x="32020707" y="9589167"/>
            <a:ext cx="1143262" cy="461665"/>
          </a:xfrm>
          <a:prstGeom prst="rect">
            <a:avLst/>
          </a:prstGeom>
          <a:solidFill>
            <a:srgbClr val="FF505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Stories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BF09C0-CCB5-4110-BE27-3D0906A651C9}"/>
              </a:ext>
            </a:extLst>
          </p:cNvPr>
          <p:cNvSpPr txBox="1"/>
          <p:nvPr/>
        </p:nvSpPr>
        <p:spPr>
          <a:xfrm>
            <a:off x="10001262" y="20910794"/>
            <a:ext cx="25442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Ship Parts - Glossaries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7485D67-E737-4C42-9016-283E693243DC}"/>
              </a:ext>
            </a:extLst>
          </p:cNvPr>
          <p:cNvSpPr/>
          <p:nvPr/>
        </p:nvSpPr>
        <p:spPr>
          <a:xfrm>
            <a:off x="26686042" y="9144000"/>
            <a:ext cx="2415077" cy="4932947"/>
          </a:xfrm>
          <a:custGeom>
            <a:avLst/>
            <a:gdLst>
              <a:gd name="connsiteX0" fmla="*/ 0 w 2415077"/>
              <a:gd name="connsiteY0" fmla="*/ 0 h 4932947"/>
              <a:gd name="connsiteX1" fmla="*/ 1010653 w 2415077"/>
              <a:gd name="connsiteY1" fmla="*/ 1034716 h 4932947"/>
              <a:gd name="connsiteX2" fmla="*/ 2382253 w 2415077"/>
              <a:gd name="connsiteY2" fmla="*/ 2719137 h 4932947"/>
              <a:gd name="connsiteX3" fmla="*/ 1852863 w 2415077"/>
              <a:gd name="connsiteY3" fmla="*/ 4932947 h 493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5077" h="4932947">
                <a:moveTo>
                  <a:pt x="0" y="0"/>
                </a:moveTo>
                <a:cubicBezTo>
                  <a:pt x="306805" y="290763"/>
                  <a:pt x="613611" y="581527"/>
                  <a:pt x="1010653" y="1034716"/>
                </a:cubicBezTo>
                <a:cubicBezTo>
                  <a:pt x="1407695" y="1487906"/>
                  <a:pt x="2241885" y="2069432"/>
                  <a:pt x="2382253" y="2719137"/>
                </a:cubicBezTo>
                <a:cubicBezTo>
                  <a:pt x="2522621" y="3368842"/>
                  <a:pt x="2187742" y="4150894"/>
                  <a:pt x="1852863" y="493294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62E867ED-9E1C-4A8E-9943-0E8E1A84606B}"/>
              </a:ext>
            </a:extLst>
          </p:cNvPr>
          <p:cNvSpPr/>
          <p:nvPr/>
        </p:nvSpPr>
        <p:spPr>
          <a:xfrm>
            <a:off x="17012653" y="5077326"/>
            <a:ext cx="11333747" cy="9023685"/>
          </a:xfrm>
          <a:custGeom>
            <a:avLst/>
            <a:gdLst>
              <a:gd name="connsiteX0" fmla="*/ 0 w 11333747"/>
              <a:gd name="connsiteY0" fmla="*/ 0 h 9023685"/>
              <a:gd name="connsiteX1" fmla="*/ 9432758 w 11333747"/>
              <a:gd name="connsiteY1" fmla="*/ 6136106 h 9023685"/>
              <a:gd name="connsiteX2" fmla="*/ 11333747 w 11333747"/>
              <a:gd name="connsiteY2" fmla="*/ 9023685 h 902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33747" h="9023685">
                <a:moveTo>
                  <a:pt x="0" y="0"/>
                </a:moveTo>
                <a:cubicBezTo>
                  <a:pt x="3771900" y="2316079"/>
                  <a:pt x="7543800" y="4632159"/>
                  <a:pt x="9432758" y="6136106"/>
                </a:cubicBezTo>
                <a:cubicBezTo>
                  <a:pt x="11321716" y="7640053"/>
                  <a:pt x="11327731" y="8331869"/>
                  <a:pt x="11333747" y="9023685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BE25FB62-8BFE-490B-B256-7CE75FC897F8}"/>
              </a:ext>
            </a:extLst>
          </p:cNvPr>
          <p:cNvSpPr/>
          <p:nvPr/>
        </p:nvSpPr>
        <p:spPr>
          <a:xfrm>
            <a:off x="17012653" y="4812632"/>
            <a:ext cx="10154652" cy="1189690"/>
          </a:xfrm>
          <a:custGeom>
            <a:avLst/>
            <a:gdLst>
              <a:gd name="connsiteX0" fmla="*/ 0 w 10154652"/>
              <a:gd name="connsiteY0" fmla="*/ 0 h 1189690"/>
              <a:gd name="connsiteX1" fmla="*/ 6352673 w 10154652"/>
              <a:gd name="connsiteY1" fmla="*/ 1179094 h 1189690"/>
              <a:gd name="connsiteX2" fmla="*/ 10154652 w 10154652"/>
              <a:gd name="connsiteY2" fmla="*/ 481263 h 118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54652" h="1189690">
                <a:moveTo>
                  <a:pt x="0" y="0"/>
                </a:moveTo>
                <a:cubicBezTo>
                  <a:pt x="2330115" y="549442"/>
                  <a:pt x="4660231" y="1098884"/>
                  <a:pt x="6352673" y="1179094"/>
                </a:cubicBezTo>
                <a:cubicBezTo>
                  <a:pt x="8045115" y="1259304"/>
                  <a:pt x="9099883" y="870283"/>
                  <a:pt x="10154652" y="481263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8A480E-00FD-491A-B6A3-A90A6718A566}"/>
              </a:ext>
            </a:extLst>
          </p:cNvPr>
          <p:cNvSpPr txBox="1"/>
          <p:nvPr/>
        </p:nvSpPr>
        <p:spPr>
          <a:xfrm>
            <a:off x="12403395" y="9358335"/>
            <a:ext cx="3661580" cy="461665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Collections - Iconography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7CE9093-D3E1-497B-BD64-D36B9ECDAE71}"/>
              </a:ext>
            </a:extLst>
          </p:cNvPr>
          <p:cNvSpPr txBox="1"/>
          <p:nvPr/>
        </p:nvSpPr>
        <p:spPr>
          <a:xfrm>
            <a:off x="13040362" y="10226385"/>
            <a:ext cx="11336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Paintings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C75BB5-E3EF-4CA3-BE06-E4BF68B24411}"/>
              </a:ext>
            </a:extLst>
          </p:cNvPr>
          <p:cNvSpPr txBox="1"/>
          <p:nvPr/>
        </p:nvSpPr>
        <p:spPr>
          <a:xfrm>
            <a:off x="13040362" y="10817436"/>
            <a:ext cx="9284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AB4F95-74CD-4077-A963-01C7DDD5E9A6}"/>
              </a:ext>
            </a:extLst>
          </p:cNvPr>
          <p:cNvSpPr txBox="1"/>
          <p:nvPr/>
        </p:nvSpPr>
        <p:spPr>
          <a:xfrm>
            <a:off x="8717706" y="13144272"/>
            <a:ext cx="2677721" cy="461665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Collections - Texts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440FA9-23A4-46DD-97CF-09D4F4C3CC65}"/>
              </a:ext>
            </a:extLst>
          </p:cNvPr>
          <p:cNvSpPr txBox="1"/>
          <p:nvPr/>
        </p:nvSpPr>
        <p:spPr>
          <a:xfrm>
            <a:off x="9322725" y="13916345"/>
            <a:ext cx="11250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Treatises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575C77A-E693-4EC6-99A7-80476435DA60}"/>
              </a:ext>
            </a:extLst>
          </p:cNvPr>
          <p:cNvSpPr txBox="1"/>
          <p:nvPr/>
        </p:nvSpPr>
        <p:spPr>
          <a:xfrm>
            <a:off x="9322725" y="14579621"/>
            <a:ext cx="11721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Contracts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C4D942E-D6DD-45F1-841E-FE01AA6DC84F}"/>
              </a:ext>
            </a:extLst>
          </p:cNvPr>
          <p:cNvSpPr txBox="1"/>
          <p:nvPr/>
        </p:nvSpPr>
        <p:spPr>
          <a:xfrm>
            <a:off x="9910621" y="19194424"/>
            <a:ext cx="1866217" cy="461665"/>
          </a:xfrm>
          <a:prstGeom prst="rect">
            <a:avLst/>
          </a:prstGeom>
          <a:solidFill>
            <a:srgbClr val="00B0F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Shipbuilding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18B2887-3979-4AD3-A127-8EBDC0E2F9DE}"/>
              </a:ext>
            </a:extLst>
          </p:cNvPr>
          <p:cNvSpPr txBox="1"/>
          <p:nvPr/>
        </p:nvSpPr>
        <p:spPr>
          <a:xfrm>
            <a:off x="27986656" y="21280473"/>
            <a:ext cx="1042273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66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Xlendi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AD79595-A4F6-4FBE-B808-DDF2F2D6CC27}"/>
              </a:ext>
            </a:extLst>
          </p:cNvPr>
          <p:cNvSpPr txBox="1"/>
          <p:nvPr/>
        </p:nvSpPr>
        <p:spPr>
          <a:xfrm>
            <a:off x="25426941" y="21280474"/>
            <a:ext cx="2064989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N. S.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Mártires</a:t>
            </a:r>
            <a:endParaRPr lang="en-US" sz="2400" i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510BE54-0EDA-47EE-A8F3-FF12517CBF36}"/>
              </a:ext>
            </a:extLst>
          </p:cNvPr>
          <p:cNvSpPr txBox="1"/>
          <p:nvPr/>
        </p:nvSpPr>
        <p:spPr>
          <a:xfrm>
            <a:off x="6545179" y="1445225"/>
            <a:ext cx="843315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Imagine the connections…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8D64CDE-E000-4D60-BE82-5D42DD16482F}"/>
              </a:ext>
            </a:extLst>
          </p:cNvPr>
          <p:cNvSpPr txBox="1"/>
          <p:nvPr/>
        </p:nvSpPr>
        <p:spPr>
          <a:xfrm>
            <a:off x="32255515" y="10275100"/>
            <a:ext cx="14285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Publications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5A53DA-69F0-41A3-BA80-928E2C8D7B91}"/>
              </a:ext>
            </a:extLst>
          </p:cNvPr>
          <p:cNvSpPr txBox="1"/>
          <p:nvPr/>
        </p:nvSpPr>
        <p:spPr>
          <a:xfrm>
            <a:off x="26617316" y="20232378"/>
            <a:ext cx="129715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257D04C-C2CD-494E-BF01-1F4E811718AA}"/>
              </a:ext>
            </a:extLst>
          </p:cNvPr>
          <p:cNvSpPr txBox="1"/>
          <p:nvPr/>
        </p:nvSpPr>
        <p:spPr>
          <a:xfrm>
            <a:off x="30890095" y="14051610"/>
            <a:ext cx="11721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Countries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4F31AE0-7C48-477C-98D6-7AF221F7A803}"/>
              </a:ext>
            </a:extLst>
          </p:cNvPr>
          <p:cNvSpPr txBox="1"/>
          <p:nvPr/>
        </p:nvSpPr>
        <p:spPr>
          <a:xfrm>
            <a:off x="32255515" y="10868700"/>
            <a:ext cx="15568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Case Studies</a:t>
            </a:r>
          </a:p>
        </p:txBody>
      </p:sp>
    </p:spTree>
    <p:extLst>
      <p:ext uri="{BB962C8B-B14F-4D97-AF65-F5344CB8AC3E}">
        <p14:creationId xmlns:p14="http://schemas.microsoft.com/office/powerpoint/2010/main" val="390338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62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Filipe Castro</dc:creator>
  <cp:lastModifiedBy>Filipe Castro</cp:lastModifiedBy>
  <cp:revision>11</cp:revision>
  <dcterms:created xsi:type="dcterms:W3CDTF">2021-03-07T13:46:16Z</dcterms:created>
  <dcterms:modified xsi:type="dcterms:W3CDTF">2021-03-07T14:29:48Z</dcterms:modified>
</cp:coreProperties>
</file>