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Scorecard — Bundling Ops (Owner View)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120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t>Period: {Month YYYY}   |   Agency: {Agency Name}</a:t>
            </a:r>
          </a:p>
          <a:p>
            <a:pPr>
              <a:defRPr sz="1400"/>
            </a:pPr>
            <a:r>
              <a:t>Bundling Rate: {68%}  (Δ vs. last month: {+4 pts})</a:t>
            </a:r>
          </a:p>
          <a:p>
            <a:pPr>
              <a:defRPr sz="1400"/>
            </a:pPr>
            <a:r>
              <a:t>Hours Saved (YTD): {412}   |   Dollars Saved (YTD): ${12,360}</a:t>
            </a:r>
          </a:p>
          <a:p>
            <a:pPr>
              <a:defRPr sz="1400"/>
            </a:pPr>
            <a:r>
              <a:t>Remarkets per 100 Renewals: {22}  (Target: ≤ 15)</a:t>
            </a:r>
          </a:p>
          <a:p>
            <a:pPr>
              <a:defRPr sz="1400"/>
            </a:pPr>
            <a:r>
              <a:t>Service Touches per Household (Rolling 12): {2.8}</a:t>
            </a:r>
          </a:p>
          <a:p>
            <a:pPr>
              <a:defRPr sz="1400"/>
            </a:pPr>
            <a:r>
              <a:t>Top Producer (Bundles won): {Name} — {17}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Action This Month (Top Opportunities):</a:t>
            </a:r>
          </a:p>
          <a:p>
            <a:pPr>
              <a:defRPr sz="1400"/>
            </a:pPr>
            <a:r>
              <a:t>• 15 households at 45–60 days to renewal with split policies — estimated save ≈ {38 hours} if bundled.</a:t>
            </a:r>
          </a:p>
          <a:p>
            <a:pPr>
              <a:defRPr sz="1400"/>
            </a:pPr>
            <a:r>
              <a:t>• 10 home-only households with recent remarket — move auto by renewal to avoid duplicate remarket next cycle.</a:t>
            </a:r>
          </a:p>
          <a:p>
            <a:pPr>
              <a:defRPr sz="1400"/>
            </a:pPr>
            <a:r>
              <a:t>• 6 umbrella-eligible households (auto+home with same carrier) — add umbrella to lock in retention.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