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8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1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04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4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79ED-701E-4EA5-A742-0BC8BE9C6104}" type="datetimeFigureOut">
              <a:rPr lang="zh-TW" altLang="en-US" smtClean="0"/>
              <a:t>2022/6/27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053F-021E-4883-9770-BD0670CA7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5505" y="1463040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5505" y="2754283"/>
            <a:ext cx="665019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724996" y="1155469"/>
            <a:ext cx="2477193" cy="25852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325091" y="1787236"/>
            <a:ext cx="3217025" cy="4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325091" y="2448098"/>
            <a:ext cx="3150524" cy="63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18757" y="4045526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18757" y="5336769"/>
            <a:ext cx="665019" cy="64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31820" y="4045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65072" y="52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48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667607" y="889460"/>
            <a:ext cx="3057389" cy="29510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4533208" y="1748442"/>
            <a:ext cx="1751214" cy="17595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3286" y="955963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77935" y="1221971"/>
            <a:ext cx="2701636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923011" y="917169"/>
            <a:ext cx="3862759" cy="3754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831273" y="2693325"/>
            <a:ext cx="5910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854390" y="274320"/>
            <a:ext cx="0" cy="545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506393" y="4314305"/>
            <a:ext cx="3466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7797338" y="2794460"/>
            <a:ext cx="3300153" cy="187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615352" y="2528453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227127" y="330212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447414" y="4366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615352" y="354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99811" y="5544589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Sin(theta) =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6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5629" y="1828800"/>
            <a:ext cx="3388822" cy="2335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2021688" y="1812175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40633" y="1942405"/>
            <a:ext cx="1664523" cy="82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39943" y="3158834"/>
            <a:ext cx="1664523" cy="8257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981796" y="2211185"/>
            <a:ext cx="180386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865418" y="2768138"/>
            <a:ext cx="216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47187" y="2330399"/>
            <a:ext cx="957969" cy="4220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27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021688" y="3632662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4455" y="3849805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884019" y="4049040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865418" y="4588625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7447" y="302814"/>
            <a:ext cx="297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HTTP, HTTPS: HTTP document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14107" y="162481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 Request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00344" y="520199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 Response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075169" y="2674865"/>
            <a:ext cx="1072342" cy="1112736"/>
            <a:chOff x="3532909" y="4140323"/>
            <a:chExt cx="1072342" cy="1112736"/>
          </a:xfrm>
        </p:grpSpPr>
        <p:sp>
          <p:nvSpPr>
            <p:cNvPr id="12" name="矩形 11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681543" y="4935412"/>
            <a:ext cx="1072342" cy="1112736"/>
            <a:chOff x="3532909" y="4140323"/>
            <a:chExt cx="1072342" cy="1112736"/>
          </a:xfrm>
        </p:grpSpPr>
        <p:sp>
          <p:nvSpPr>
            <p:cNvPr id="18" name="矩形 17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989041" y="2623964"/>
            <a:ext cx="1072342" cy="1112736"/>
            <a:chOff x="3532909" y="4140323"/>
            <a:chExt cx="1072342" cy="1112736"/>
          </a:xfrm>
        </p:grpSpPr>
        <p:sp>
          <p:nvSpPr>
            <p:cNvPr id="21" name="矩形 20"/>
            <p:cNvSpPr/>
            <p:nvPr/>
          </p:nvSpPr>
          <p:spPr>
            <a:xfrm>
              <a:off x="3532910" y="4140323"/>
              <a:ext cx="1072341" cy="556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headers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532909" y="4696691"/>
              <a:ext cx="1072341" cy="5563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body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219588" y="21535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89221" y="21759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02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805557" y="1371600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8324" y="1588743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667888" y="1787978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649287" y="2327563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47447" y="302814"/>
            <a:ext cx="297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HTTP, HTTPS: HTTP document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72281" y="4284838"/>
            <a:ext cx="2106250" cy="12625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3204967" y="2667170"/>
            <a:ext cx="2610792" cy="155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3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805557" y="1371600"/>
            <a:ext cx="1511222" cy="14796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8324" y="1588743"/>
            <a:ext cx="2106250" cy="1262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667888" y="1787978"/>
            <a:ext cx="3657518" cy="1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649287" y="2327563"/>
            <a:ext cx="3676119" cy="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713316" y="266659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Session ID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511837" y="2192638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819860" y="3918065"/>
            <a:ext cx="1511222" cy="1479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9523145" y="2636921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8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9702" y="840598"/>
            <a:ext cx="1221971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724574" y="1267000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9724574" y="2757200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 rot="16806511">
            <a:off x="6238156" y="-527278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 rot="16806511">
            <a:off x="6134413" y="603325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16806511">
            <a:off x="6134412" y="1766169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 rot="16806511">
            <a:off x="6134411" y="2896772"/>
            <a:ext cx="223167" cy="506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456411" y="652176"/>
            <a:ext cx="192855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734975" y="2602919"/>
            <a:ext cx="402858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2401061" y="1029020"/>
            <a:ext cx="1983902" cy="3648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137833" y="2645697"/>
            <a:ext cx="380242" cy="3768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 rot="19174282" flipH="1">
            <a:off x="5846078" y="3001810"/>
            <a:ext cx="45719" cy="7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 rot="19174282" flipH="1">
            <a:off x="6136854" y="3018326"/>
            <a:ext cx="45719" cy="7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 rot="19174282" flipH="1">
            <a:off x="6589582" y="3075254"/>
            <a:ext cx="45719" cy="7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4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793076" y="1014153"/>
            <a:ext cx="2219499" cy="2851265"/>
            <a:chOff x="2793076" y="1014153"/>
            <a:chExt cx="897775" cy="1197033"/>
          </a:xfrm>
        </p:grpSpPr>
        <p:cxnSp>
          <p:nvCxnSpPr>
            <p:cNvPr id="3" name="直線接點 2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3016134" y="1105350"/>
            <a:ext cx="897775" cy="1197033"/>
            <a:chOff x="2793076" y="1014153"/>
            <a:chExt cx="897775" cy="1197033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7683730" y="1014153"/>
            <a:ext cx="2219499" cy="2851265"/>
            <a:chOff x="2793076" y="1014153"/>
            <a:chExt cx="897775" cy="1197033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7960822" y="2539542"/>
            <a:ext cx="897775" cy="1197033"/>
            <a:chOff x="2793076" y="1014153"/>
            <a:chExt cx="897775" cy="1197033"/>
          </a:xfrm>
        </p:grpSpPr>
        <p:cxnSp>
          <p:nvCxnSpPr>
            <p:cNvPr id="30" name="直線接點 29"/>
            <p:cNvCxnSpPr/>
            <p:nvPr/>
          </p:nvCxnSpPr>
          <p:spPr>
            <a:xfrm>
              <a:off x="2793076" y="1014153"/>
              <a:ext cx="897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793076" y="1604356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793076" y="1014153"/>
              <a:ext cx="0" cy="1197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2793076" y="2205644"/>
              <a:ext cx="839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6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485505" y="1463040"/>
            <a:ext cx="38654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起始設定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35" idx="2"/>
          </p:cNvCxnSpPr>
          <p:nvPr/>
        </p:nvCxnSpPr>
        <p:spPr>
          <a:xfrm flipH="1">
            <a:off x="4418214" y="2111433"/>
            <a:ext cx="1" cy="9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endCxn id="35" idx="0"/>
          </p:cNvCxnSpPr>
          <p:nvPr/>
        </p:nvCxnSpPr>
        <p:spPr>
          <a:xfrm>
            <a:off x="4418214" y="415636"/>
            <a:ext cx="1" cy="10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2613266">
            <a:off x="3823854" y="3261156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418214" y="4710138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264227" y="3863828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64227" y="339159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71258" y="496269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682434" y="3605353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     }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9214661" y="357625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步進式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8375459" y="3863828"/>
            <a:ext cx="84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7" idx="0"/>
          </p:cNvCxnSpPr>
          <p:nvPr/>
        </p:nvCxnSpPr>
        <p:spPr>
          <a:xfrm flipH="1" flipV="1">
            <a:off x="10061173" y="2564476"/>
            <a:ext cx="1" cy="10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4425025" y="2564476"/>
            <a:ext cx="5636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14875" y="349134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6724997" y="1155469"/>
            <a:ext cx="1072342" cy="10390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325091" y="1787237"/>
            <a:ext cx="3341716" cy="111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827520" y="2596342"/>
            <a:ext cx="1072342" cy="10390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2722422" y="1645099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651760" y="1787237"/>
            <a:ext cx="5195455" cy="3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892829" y="1055716"/>
            <a:ext cx="0" cy="494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651760" y="231093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712720" y="282909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712719" y="3347258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712719" y="3962400"/>
            <a:ext cx="519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441470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02613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591397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5156662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738554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362008" y="1645920"/>
            <a:ext cx="0" cy="408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102436" y="133834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02436" y="87105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(x, </a:t>
            </a:r>
            <a:r>
              <a:rPr lang="en-US" altLang="zh-TW" dirty="0"/>
              <a:t>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266906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822472" y="1655821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429300" y="1639558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29349" y="2154512"/>
            <a:ext cx="332508" cy="3221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107793" y="170768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(1, 0)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113150" y="207701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(2, 0)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118507" y="244634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(3, 0)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102436" y="285465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126820" y="321862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 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6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23701" y="1629295"/>
            <a:ext cx="4551605" cy="3965171"/>
            <a:chOff x="3823854" y="2111433"/>
            <a:chExt cx="4551605" cy="3965171"/>
          </a:xfrm>
        </p:grpSpPr>
        <p:cxnSp>
          <p:nvCxnSpPr>
            <p:cNvPr id="4" name="直線單箭頭接點 3"/>
            <p:cNvCxnSpPr>
              <a:stCxn id="35" idx="2"/>
            </p:cNvCxnSpPr>
            <p:nvPr/>
          </p:nvCxnSpPr>
          <p:spPr>
            <a:xfrm flipH="1">
              <a:off x="4418214" y="2111433"/>
              <a:ext cx="1" cy="90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 rot="2613266">
              <a:off x="3823854" y="3261156"/>
              <a:ext cx="1188720" cy="1205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4418214" y="4710138"/>
              <a:ext cx="0" cy="136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5264227" y="3863828"/>
              <a:ext cx="1419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264227" y="339159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871258" y="496269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82434" y="3605353"/>
              <a:ext cx="1693025" cy="648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{     }</a:t>
              </a:r>
              <a:endParaRPr lang="zh-TW" altLang="en-US" dirty="0"/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H="1" flipV="1">
              <a:off x="7401022" y="2564476"/>
              <a:ext cx="1" cy="101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>
              <a:off x="4425025" y="2564476"/>
              <a:ext cx="29759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/>
          <p:cNvSpPr txBox="1"/>
          <p:nvPr/>
        </p:nvSpPr>
        <p:spPr>
          <a:xfrm>
            <a:off x="716704" y="58841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while loop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04391" y="77308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o/while loop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8039140" y="2660073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2613266">
            <a:off x="7444781" y="3337757"/>
            <a:ext cx="1188720" cy="120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8039141" y="4786739"/>
            <a:ext cx="0" cy="13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885154" y="3897079"/>
            <a:ext cx="141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885154" y="346819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92185" y="503929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93128" y="2011679"/>
            <a:ext cx="16930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{     }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490173" y="99752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loop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8018666" y="1576465"/>
            <a:ext cx="2" cy="43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10304360" y="1388225"/>
            <a:ext cx="2" cy="244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8058113" y="1421476"/>
            <a:ext cx="2117822" cy="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7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5505" y="1463040"/>
            <a:ext cx="248550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</a:t>
            </a:r>
          </a:p>
          <a:p>
            <a:pPr algn="ctr"/>
            <a:r>
              <a:rPr lang="en-US" altLang="zh-TW" dirty="0" smtClean="0"/>
              <a:t>Age: 25</a:t>
            </a:r>
          </a:p>
          <a:p>
            <a:pPr algn="ctr"/>
            <a:r>
              <a:rPr lang="en-US" altLang="zh-TW" dirty="0" smtClean="0"/>
              <a:t>Gender: ‘male’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1463040"/>
            <a:ext cx="2485506" cy="1280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First: John</a:t>
            </a:r>
          </a:p>
          <a:p>
            <a:pPr algn="ctr"/>
            <a:r>
              <a:rPr lang="en-US" altLang="zh-TW" dirty="0" smtClean="0"/>
              <a:t>Last: Wick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4422371" y="1795549"/>
            <a:ext cx="1911927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85505" y="3519055"/>
            <a:ext cx="2485506" cy="1280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Name:</a:t>
            </a:r>
          </a:p>
          <a:p>
            <a:pPr algn="ctr"/>
            <a:r>
              <a:rPr lang="en-US" altLang="zh-TW" dirty="0" smtClean="0"/>
              <a:t>Age: 25</a:t>
            </a:r>
          </a:p>
          <a:p>
            <a:pPr algn="ctr"/>
            <a:r>
              <a:rPr lang="en-US" altLang="zh-TW" dirty="0" smtClean="0"/>
              <a:t>Gender: ‘male’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9811721">
            <a:off x="4102962" y="3096909"/>
            <a:ext cx="2591739" cy="21890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8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9310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65417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30436" y="1463039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9545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67598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33705" y="1460267"/>
            <a:ext cx="665019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191561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983226" y="931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799811" y="1115692"/>
            <a:ext cx="1147156" cy="45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134499" y="92972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push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799811" y="1853738"/>
            <a:ext cx="1334688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454458" y="226937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pop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1429789" y="1679171"/>
            <a:ext cx="761772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75227" y="221235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shift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1429789" y="989215"/>
            <a:ext cx="761772" cy="47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16246" y="62345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unshift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0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897774" y="1030777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455026" y="1989512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529542" y="3574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55026" y="1390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01136" y="219455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417723" y="1124988"/>
            <a:ext cx="4463935" cy="43475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8974975" y="2083723"/>
            <a:ext cx="2374670" cy="2308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49491" y="4516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974975" y="14842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021085" y="22887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138</Words>
  <Application>Microsoft Office PowerPoint</Application>
  <PresentationFormat>寬螢幕</PresentationFormat>
  <Paragraphs>68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37</cp:revision>
  <dcterms:created xsi:type="dcterms:W3CDTF">2022-04-28T08:23:01Z</dcterms:created>
  <dcterms:modified xsi:type="dcterms:W3CDTF">2022-06-27T08:49:33Z</dcterms:modified>
</cp:coreProperties>
</file>