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Titillium Web"/>
      <p:regular r:id="rId17"/>
      <p:bold r:id="rId18"/>
      <p:italic r:id="rId19"/>
      <p:boldItalic r:id="rId20"/>
    </p:embeddedFont>
    <p:embeddedFont>
      <p:font typeface="PT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Italic.fntdata"/><Relationship Id="rId11" Type="http://schemas.openxmlformats.org/officeDocument/2006/relationships/slide" Target="slides/slide7.xml"/><Relationship Id="rId22" Type="http://schemas.openxmlformats.org/officeDocument/2006/relationships/font" Target="fonts/PTSans-bold.fntdata"/><Relationship Id="rId10" Type="http://schemas.openxmlformats.org/officeDocument/2006/relationships/slide" Target="slides/slide6.xml"/><Relationship Id="rId21" Type="http://schemas.openxmlformats.org/officeDocument/2006/relationships/font" Target="fonts/PTSans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PTSans-boldItalic.fntdata"/><Relationship Id="rId12" Type="http://schemas.openxmlformats.org/officeDocument/2006/relationships/slide" Target="slides/slide8.xml"/><Relationship Id="rId23" Type="http://schemas.openxmlformats.org/officeDocument/2006/relationships/font" Target="fonts/PT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TitilliumWeb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TitilliumWeb-italic.fntdata"/><Relationship Id="rId6" Type="http://schemas.openxmlformats.org/officeDocument/2006/relationships/slide" Target="slides/slide2.xml"/><Relationship Id="rId18" Type="http://schemas.openxmlformats.org/officeDocument/2006/relationships/font" Target="fonts/TitilliumWe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net.com/news/why-is-samsung-galaxy-note-7-exploding-overheating/" TargetMode="External"/><Relationship Id="rId4" Type="http://schemas.openxmlformats.org/officeDocument/2006/relationships/hyperlink" Target="http://www.theverge.com/2016/10/11/13202608/samsung-galaxy-note-7-discontinued" TargetMode="External"/><Relationship Id="rId5" Type="http://schemas.openxmlformats.org/officeDocument/2006/relationships/hyperlink" Target="http://thenextweb.com/mobile/2016/10/14/us-government-bans-samsung-galaxy-note-7-flights/" TargetMode="External"/><Relationship Id="rId6" Type="http://schemas.openxmlformats.org/officeDocument/2006/relationships/hyperlink" Target="http://mobilesyrup.com/2016/10/15/transport-canada-bans-samsung-note-7-from-all-canadian-flights/" TargetMode="External"/><Relationship Id="rId7" Type="http://schemas.openxmlformats.org/officeDocument/2006/relationships/hyperlink" Target="http://thenextweb.com/mobile/2016/10/21/obama-burns-samsung-galaxy-note-7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henextweb.com/google/2016/10/04/google-pixel-event-october-2016/" TargetMode="External"/><Relationship Id="rId4" Type="http://schemas.openxmlformats.org/officeDocument/2006/relationships/hyperlink" Target="http://www.theverge.com/2016/10/4/13160134/google-phone-event-2016-pixel-home-daydream-vr-news-reca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theverge.com/2016/10/18/13304476/google-pixel-vs-iphone-7-samsung-galaxy-s7-edge-camera-comparison" TargetMode="External"/><Relationship Id="rId4" Type="http://schemas.openxmlformats.org/officeDocument/2006/relationships/hyperlink" Target="http://www.theverge.com/2016/10/18/13310942/walt-mossberg-pixel-phone-by-google" TargetMode="External"/><Relationship Id="rId5" Type="http://schemas.openxmlformats.org/officeDocument/2006/relationships/hyperlink" Target="https://www.wired.com/2016/10/google-pixel-camera/" TargetMode="External"/><Relationship Id="rId6" Type="http://schemas.openxmlformats.org/officeDocument/2006/relationships/hyperlink" Target="https://techcrunch.com/2016/10/19/here-comes-the-android-nougat-71-beta/" TargetMode="External"/><Relationship Id="rId7" Type="http://schemas.openxmlformats.org/officeDocument/2006/relationships/hyperlink" Target="http://arstechnica.com/gadgets/2016/10/android-7-1-coming-to-nexuses-in-december-will-support-nexus-6-and-newe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theverge.com/2016/9/7/12813622/apple-keynote-2016-iphone-7-event-news-recap" TargetMode="External"/><Relationship Id="rId4" Type="http://schemas.openxmlformats.org/officeDocument/2006/relationships/hyperlink" Target="http://www.recode.net/2016/10/16/13298160/iphone-7-plus-headphone-jack-email-battery-lif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ired.com/2016/10/apples-big-macbook-event-coming-october-27/" TargetMode="External"/><Relationship Id="rId4" Type="http://schemas.openxmlformats.org/officeDocument/2006/relationships/hyperlink" Target="https://www.engadget.com/2016/10/22/apple-october-27th-event-macbook-focu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thenextweb.com/google/2016/10/14/google-mobile-index/" TargetMode="External"/><Relationship Id="rId4" Type="http://schemas.openxmlformats.org/officeDocument/2006/relationships/hyperlink" Target="http://www.theverge.com/2016/10/7/13197354/sharp-corner-r-curved-screen-phone-concept" TargetMode="External"/><Relationship Id="rId5" Type="http://schemas.openxmlformats.org/officeDocument/2006/relationships/hyperlink" Target="http://www.theverge.com/2016/10/6/13184346/apple-app-store-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 flipH="1">
            <a:off x="7800" y="23125"/>
            <a:ext cx="917400" cy="23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5" name="Shape 55"/>
          <p:cNvCxnSpPr/>
          <p:nvPr/>
        </p:nvCxnSpPr>
        <p:spPr>
          <a:xfrm flipH="1">
            <a:off x="8234075" y="2883525"/>
            <a:ext cx="886800" cy="22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What happened...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Ottawa Mobile Dev Meetup, October,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hape 62"/>
          <p:cNvCxnSpPr/>
          <p:nvPr/>
        </p:nvCxnSpPr>
        <p:spPr>
          <a:xfrm flipH="1">
            <a:off x="7800" y="23125"/>
            <a:ext cx="917400" cy="23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" name="Shape 63"/>
          <p:cNvCxnSpPr/>
          <p:nvPr/>
        </p:nvCxnSpPr>
        <p:spPr>
          <a:xfrm flipH="1">
            <a:off x="8234075" y="2883525"/>
            <a:ext cx="886800" cy="22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" name="Shape 64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Samsung Note 7 Saga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Here's why Samsung Note 7 phones are catching fire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The Galaxy Note 7 is dead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US government bans Samsung Galaxy Note 7 on all flights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Transport Canada bans Samsung Galaxy Note 7 from all Canadian flights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Obama pokes fun at Samsung’s fire-bursting Galaxy Note 7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hape 69"/>
          <p:cNvCxnSpPr/>
          <p:nvPr/>
        </p:nvCxnSpPr>
        <p:spPr>
          <a:xfrm flipH="1">
            <a:off x="7800" y="23125"/>
            <a:ext cx="917400" cy="23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" name="Shape 70"/>
          <p:cNvCxnSpPr/>
          <p:nvPr/>
        </p:nvCxnSpPr>
        <p:spPr>
          <a:xfrm flipH="1">
            <a:off x="8234075" y="2883525"/>
            <a:ext cx="886800" cy="22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1" name="Shape 71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Event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Pixel and Pixel XL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Daydream ‘View’ headset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Chromecast Ultra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Home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Wifi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Everything Google announced at today’s Pixel hardware event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The 5 biggest announcements from Google's Pixel event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hape 76"/>
          <p:cNvCxnSpPr/>
          <p:nvPr/>
        </p:nvCxnSpPr>
        <p:spPr>
          <a:xfrm flipH="1">
            <a:off x="7800" y="23125"/>
            <a:ext cx="917400" cy="23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" name="Shape 77"/>
          <p:cNvCxnSpPr/>
          <p:nvPr/>
        </p:nvCxnSpPr>
        <p:spPr>
          <a:xfrm flipH="1">
            <a:off x="8234075" y="2883525"/>
            <a:ext cx="886800" cy="22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8" name="Shape 78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Smartphone camera shootout: Google Pixel takes on the iPhone 7 and Galaxy S7 Edge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Mossberg: Google's first phone is first rate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What Makes the Pixel’s Camera So Good? Software (and Lasers)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Google’s Android 7.1 Developer Preview starts rolling out to beta testers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Android 7.1 coming to Nexuses in December, will support Nexus 6 and newer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hape 83"/>
          <p:cNvCxnSpPr/>
          <p:nvPr/>
        </p:nvCxnSpPr>
        <p:spPr>
          <a:xfrm flipH="1">
            <a:off x="7800" y="23125"/>
            <a:ext cx="917400" cy="23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/>
          <p:nvPr/>
        </p:nvCxnSpPr>
        <p:spPr>
          <a:xfrm flipH="1">
            <a:off x="8234075" y="2883525"/>
            <a:ext cx="886800" cy="22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" name="Shape 85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Apple “hello” Event September 2016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iPhone 7 is here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Goodbye headset jack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Hello wireless headphones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 non-clicky Home button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 new Mario for iOS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 double camera with some new tricks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second generation of Apple Watch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hape 90"/>
          <p:cNvCxnSpPr/>
          <p:nvPr/>
        </p:nvCxnSpPr>
        <p:spPr>
          <a:xfrm flipH="1">
            <a:off x="7800" y="23125"/>
            <a:ext cx="917400" cy="23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/>
          <p:nvPr/>
        </p:nvCxnSpPr>
        <p:spPr>
          <a:xfrm flipH="1">
            <a:off x="8234075" y="2883525"/>
            <a:ext cx="886800" cy="22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2" name="Shape 92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Apple “Hello” Event September 2016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Serious waterproofing and GPS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Pokémon Go for Apple Watch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iOS 10 is coming out next week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macOS Sierra comes out September 20th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 new Mario for iOS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The 11 most important things from Apple's iPhone September 7 event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The iPhone 7’s missing headphone jack has turned out just fine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hape 97"/>
          <p:cNvCxnSpPr/>
          <p:nvPr/>
        </p:nvCxnSpPr>
        <p:spPr>
          <a:xfrm flipH="1">
            <a:off x="7800" y="23125"/>
            <a:ext cx="917400" cy="23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/>
          <p:nvPr/>
        </p:nvCxnSpPr>
        <p:spPr>
          <a:xfrm flipH="1">
            <a:off x="8234075" y="2883525"/>
            <a:ext cx="886800" cy="22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9" name="Shape 99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Apple “hello again” Event - October 2016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Apple’s Big MacBook Event Is Coming October 27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Apple's October 27th event is reportedly all about laptops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hape 104"/>
          <p:cNvCxnSpPr/>
          <p:nvPr/>
        </p:nvCxnSpPr>
        <p:spPr>
          <a:xfrm flipH="1">
            <a:off x="7800" y="23125"/>
            <a:ext cx="917400" cy="23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/>
          <p:nvPr/>
        </p:nvCxnSpPr>
        <p:spPr>
          <a:xfrm flipH="1">
            <a:off x="8234075" y="2883525"/>
            <a:ext cx="886800" cy="22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6" name="Shape 106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Google is building a new and improved search index strictly for mobile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hlinkClick r:id="rId4"/>
              </a:rPr>
              <a:t>Sharp made this ultra-hot phone display with actual curved corners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hlinkClick r:id="rId5"/>
              </a:rPr>
              <a:t>Apple starts showing ads in App Store search results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