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22" Type="http://schemas.openxmlformats.org/officeDocument/2006/relationships/font" Target="fonts/PTSans-bold.fntdata"/><Relationship Id="rId10" Type="http://schemas.openxmlformats.org/officeDocument/2006/relationships/slide" Target="slides/slide6.xml"/><Relationship Id="rId21" Type="http://schemas.openxmlformats.org/officeDocument/2006/relationships/font" Target="fonts/PTSans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PTSans-boldItalic.fntdata"/><Relationship Id="rId12" Type="http://schemas.openxmlformats.org/officeDocument/2006/relationships/slide" Target="slides/slide8.xml"/><Relationship Id="rId23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henextweb.com/dd/2016/06/09/confirmed-google-taking-less-money-from-devs/" TargetMode="External"/><Relationship Id="rId4" Type="http://schemas.openxmlformats.org/officeDocument/2006/relationships/hyperlink" Target="http://thenextweb.com/apple/2016/06/08/apple-app-store-changes/" TargetMode="External"/><Relationship Id="rId5" Type="http://schemas.openxmlformats.org/officeDocument/2006/relationships/hyperlink" Target="http://www.theverge.com/2016/6/8/11880730/apple-app-store-subscription-update-phil-schiller-inter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enovo.com/registerfortechworl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enovo.com/registerfortechworld/" TargetMode="External"/><Relationship Id="rId4" Type="http://schemas.openxmlformats.org/officeDocument/2006/relationships/hyperlink" Target="https://www.engadget.com/2016/06/09/moto-z-z-force-mods/" TargetMode="External"/><Relationship Id="rId11" Type="http://schemas.openxmlformats.org/officeDocument/2006/relationships/hyperlink" Target="http://venturebeat.com/2016/06/09/a-closer-look-at-lenovos-foldable-android-tablet/" TargetMode="External"/><Relationship Id="rId10" Type="http://schemas.openxmlformats.org/officeDocument/2006/relationships/hyperlink" Target="http://www.theverge.com/circuitbreaker/2016/6/9/11895162/lenovo-bendable-phone-tablet-tech-world-2016" TargetMode="External"/><Relationship Id="rId12" Type="http://schemas.openxmlformats.org/officeDocument/2006/relationships/hyperlink" Target="http://www.cnet.com/news/phab2-pro-tango-phone-and-modular-moto-z-everything-lenovo-announced-at-its-annual-tech-world/" TargetMode="External"/><Relationship Id="rId9" Type="http://schemas.openxmlformats.org/officeDocument/2006/relationships/hyperlink" Target="https://www.youtube.com/watch?v=Qe10ExwzCqk" TargetMode="External"/><Relationship Id="rId5" Type="http://schemas.openxmlformats.org/officeDocument/2006/relationships/hyperlink" Target="https://www.motorola.com/us/products/moto-z-force-droid-edition" TargetMode="External"/><Relationship Id="rId6" Type="http://schemas.openxmlformats.org/officeDocument/2006/relationships/hyperlink" Target="http://www.droid-life.com/2016/06/10/moto-x-lives-on/" TargetMode="External"/><Relationship Id="rId7" Type="http://schemas.openxmlformats.org/officeDocument/2006/relationships/hyperlink" Target="http://www.theverge.com/2016/1/7/10734314/lenovo-google-project-tango-smartphone-announced-ces-2016" TargetMode="External"/><Relationship Id="rId8" Type="http://schemas.openxmlformats.org/officeDocument/2006/relationships/hyperlink" Target="http://thenextweb.com/gadgets/2016/06/09/lenovo-announces-first-real-project-tango-phon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pple.com/wwdc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pple.com/wwdc/" TargetMode="External"/><Relationship Id="rId4" Type="http://schemas.openxmlformats.org/officeDocument/2006/relationships/hyperlink" Target="http://www.theverge.com/2016/6/13/11906654/apple-wwdc-2016-news-highlights-recap-imessage-siri" TargetMode="External"/><Relationship Id="rId10" Type="http://schemas.openxmlformats.org/officeDocument/2006/relationships/hyperlink" Target="http://www.theverge.com/2016/6/16/11934456/apple-google-facial-recognition-photos-privacy-faceprint" TargetMode="External"/><Relationship Id="rId9" Type="http://schemas.openxmlformats.org/officeDocument/2006/relationships/hyperlink" Target="http://thenextweb.com/apple/2016/06/17/siri-apps-sirikit/" TargetMode="External"/><Relationship Id="rId5" Type="http://schemas.openxmlformats.org/officeDocument/2006/relationships/hyperlink" Target="http://thenextweb.com/apple/2016/06/13/everything-apple-announced-wwdc-2016/" TargetMode="External"/><Relationship Id="rId6" Type="http://schemas.openxmlformats.org/officeDocument/2006/relationships/hyperlink" Target="http://www.cnet.com/videos/every-major-apple-announcement-from-wwdc-2016/" TargetMode="External"/><Relationship Id="rId7" Type="http://schemas.openxmlformats.org/officeDocument/2006/relationships/hyperlink" Target="http://mobilesyrup.com/2016/06/14/heres-everything-apple-announced-at-wwdc-2016-in-5-minutes-video/" TargetMode="External"/><Relationship Id="rId8" Type="http://schemas.openxmlformats.org/officeDocument/2006/relationships/hyperlink" Target="http://thenextweb.com/apple/2016/06/16/ios-10-apps-fast-af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pple.com/wwdc/" TargetMode="External"/><Relationship Id="rId4" Type="http://schemas.openxmlformats.org/officeDocument/2006/relationships/hyperlink" Target="http://thenextweb.com/apple/2016/06/15/apple-apps-ats/" TargetMode="External"/><Relationship Id="rId5" Type="http://schemas.openxmlformats.org/officeDocument/2006/relationships/hyperlink" Target="http://www.theverge.com/2016/6/17/11957782/apple-differential-privacy-ios-10-wwdc-2016" TargetMode="External"/><Relationship Id="rId6" Type="http://schemas.openxmlformats.org/officeDocument/2006/relationships/hyperlink" Target="http://www.cnet.com/news/apple-tv-adds-dark-mode-single-sign-on-home-kit-control-sling-tv-games-and-more/" TargetMode="External"/><Relationship Id="rId7" Type="http://schemas.openxmlformats.org/officeDocument/2006/relationships/hyperlink" Target="http://thenextweb.com/apple/2016/06/15/healthkit-medical-record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bcontent.wistia.com/medias/cy1b2ea5x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What happened...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Ottawa Mobile Dev Meetup, June,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94550" y="179000"/>
            <a:ext cx="8754900" cy="4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Confirmed: Google is taking less money from developers with subscription apps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4"/>
              </a:rPr>
              <a:t>Apple will soon let developers buy ads and sell subscriptions in the App Store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5"/>
              </a:rPr>
              <a:t>APP STORE 2.0 The App Store changed the way we buy software. Can Apple do it again?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Lenovo TechWorld </a:t>
            </a: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https://www.lenovo.com/registerfortechworld/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Innovation Never Stands Still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Silicon Valley | June 9, 2016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i="1" lang="en-GB" sz="2000">
                <a:solidFill>
                  <a:srgbClr val="B7B7B7"/>
                </a:solidFill>
                <a:latin typeface="PT Sans"/>
                <a:ea typeface="PT Sans"/>
                <a:cs typeface="PT Sans"/>
                <a:sym typeface="PT Sans"/>
              </a:rPr>
              <a:t>About: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‘Lenovo Tech World is back. And it's bigger and bolder than ever. Devices unlike anything you've seen before. That will make your life better … connect your world … let you do more … help you realize your dreams. Emerging technologies that will change the way you live your life. Be the first to hear the latest on Tango, a standout at CES and MWC. Watch Moto transform mobile in a snap. See and experience tomorrow's innovations – today’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94975" y="249025"/>
            <a:ext cx="8739000" cy="47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Lenovo TechWorld </a:t>
            </a: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https://www.lenovo.com/registerfortechworld/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Innovation Never Stands Still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Silicon Valley | June 9, 2016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i="1" lang="en-GB" sz="2000">
                <a:solidFill>
                  <a:srgbClr val="B7B7B7"/>
                </a:solidFill>
                <a:latin typeface="PT Sans"/>
                <a:ea typeface="PT Sans"/>
                <a:cs typeface="PT Sans"/>
                <a:sym typeface="PT Sans"/>
              </a:rPr>
              <a:t>Highlights: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The Moto Z and Z Force are Motorola's new modular flagships</a:t>
            </a: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5"/>
              </a:rPr>
              <a:t>Moto Z | Droid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6"/>
              </a:rPr>
              <a:t>Moto X is “Alive and Well,” According to Motorola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7"/>
              </a:rPr>
              <a:t>Lenovo is making the first consumer phone with Google's Project Tango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8"/>
              </a:rPr>
              <a:t>Lenovo’s gigantic Phab2 Pro is the first real Project Tango phone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9"/>
              </a:rPr>
              <a:t>Say hello to Project Tango!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10"/>
              </a:rPr>
              <a:t>Lenovo is working on bendable phones and tablets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11"/>
              </a:rPr>
              <a:t>A closer look at Lenovo’s foldable Android tablet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12"/>
              </a:rPr>
              <a:t>Everything Lenovo announced at its annual Tech World Conference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Apple WWDC 2016 </a:t>
            </a: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https://developer.apple.com/wwdc/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/* San Francisco, June 13-17 */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i="1" lang="en-GB" sz="2000">
                <a:solidFill>
                  <a:srgbClr val="B7B7B7"/>
                </a:solidFill>
                <a:latin typeface="PT Sans"/>
                <a:ea typeface="PT Sans"/>
                <a:cs typeface="PT Sans"/>
                <a:sym typeface="PT Sans"/>
              </a:rPr>
              <a:t>About: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‘With five full days of great content, WWDC is designed to help you collaborate, learn, and get inspired. In addition to learning about the latest Apple technologies and getting one-on-one advice from Apple experts, you can gain insight from guest speakers and make valuable connections with fellow developers.’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Apple WWDC 2016 </a:t>
            </a: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https://developer.apple.com/wwdc/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/* San Francisco, June 13-17 */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The 13 biggest announcements from Apple WWDC 2016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5"/>
              </a:rPr>
              <a:t>Everything Apple announced at WWDC 2016 in one handy list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6"/>
              </a:rPr>
              <a:t>Every major Apple announcement from WWDC 2016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7"/>
              </a:rPr>
              <a:t>Here’s everything Apple announced at WWDC 2016 in 5 Minutes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8"/>
              </a:rPr>
              <a:t>Here’s how Apple will make every app much faster in iOS 10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9"/>
              </a:rPr>
              <a:t>Siri for your favorite apps will be great (eventually); here’s how it works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10"/>
              </a:rPr>
              <a:t>Apple's new facial recognition feature could spur legal issues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Apple WWDC 2016 </a:t>
            </a: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https://developer.apple.com/wwdc/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/* San Francisco, June 13-17 */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Apple says all apps must use its ATS security protocol by end of 2016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5"/>
              </a:rPr>
              <a:t>This is what Apple’s differential privacy means for iOS 10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6"/>
              </a:rPr>
              <a:t>Apple TV adds dark mode, single sign-on, HomeKit control, Sling TV, games and more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  <a:hlinkClick r:id="rId7"/>
              </a:rPr>
              <a:t>In iOS 10, you’ll be able to request medical records on an iPhone: Here’s how it works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Facebook Summit 2016 https://fbcontent.wistia.com/projects/ukfcm5crqp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Among topics talked -- </a:t>
            </a:r>
            <a:r>
              <a:rPr lang="en-GB" sz="2000">
                <a:solidFill>
                  <a:srgbClr val="000000"/>
                </a:solidFill>
                <a:highlight>
                  <a:srgbClr val="F7F6F4"/>
                </a:highlight>
                <a:latin typeface="PT Sans"/>
                <a:ea typeface="PT Sans"/>
                <a:cs typeface="PT Sans"/>
                <a:sym typeface="PT Sans"/>
                <a:hlinkClick r:id="rId3"/>
              </a:rPr>
              <a:t>Carolyn Everson: The Mobile Opportunity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