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://pgday.phonegap.com/eu2016/speaker/eddyverbruggen" TargetMode="External"/><Relationship Id="rId10" Type="http://schemas.openxmlformats.org/officeDocument/2006/relationships/hyperlink" Target="http://pgday.phonegap.com/eu2016/speaker/timlancina" TargetMode="External"/><Relationship Id="rId13" Type="http://schemas.openxmlformats.org/officeDocument/2006/relationships/hyperlink" Target="http://pgday.phonegap.com/eu2016/speaker/brucelefebvre" TargetMode="External"/><Relationship Id="rId12" Type="http://schemas.openxmlformats.org/officeDocument/2006/relationships/hyperlink" Target="http://pgday.phonegap.com/eu2016/speaker/eddyverbrugge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gday.phonegap.com/eu2016/speaker/simonmacdonald" TargetMode="External"/><Relationship Id="rId4" Type="http://schemas.openxmlformats.org/officeDocument/2006/relationships/hyperlink" Target="http://pgday.phonegap.com/eu2016/speaker/simonmacdonald" TargetMode="External"/><Relationship Id="rId9" Type="http://schemas.openxmlformats.org/officeDocument/2006/relationships/hyperlink" Target="http://pgday.phonegap.com/eu2016/speaker/timlancina" TargetMode="External"/><Relationship Id="rId15" Type="http://schemas.openxmlformats.org/officeDocument/2006/relationships/hyperlink" Target="http://pgday.phonegap.com/eu2016/speaker/martijnwalraven" TargetMode="External"/><Relationship Id="rId14" Type="http://schemas.openxmlformats.org/officeDocument/2006/relationships/hyperlink" Target="http://pgday.phonegap.com/eu2016/speaker/brucelefebvre" TargetMode="External"/><Relationship Id="rId17" Type="http://schemas.openxmlformats.org/officeDocument/2006/relationships/hyperlink" Target="http://pgday.phonegap.com/eu2016/speaker/evanschultz" TargetMode="External"/><Relationship Id="rId16" Type="http://schemas.openxmlformats.org/officeDocument/2006/relationships/hyperlink" Target="http://pgday.phonegap.com/eu2016/speaker/martijnwalraven" TargetMode="External"/><Relationship Id="rId5" Type="http://schemas.openxmlformats.org/officeDocument/2006/relationships/hyperlink" Target="http://pgday.phonegap.com/eu2016/speaker/kerrishotts" TargetMode="External"/><Relationship Id="rId6" Type="http://schemas.openxmlformats.org/officeDocument/2006/relationships/hyperlink" Target="http://pgday.phonegap.com/eu2016/speaker/kerrishotts" TargetMode="External"/><Relationship Id="rId18" Type="http://schemas.openxmlformats.org/officeDocument/2006/relationships/hyperlink" Target="http://pgday.phonegap.com/eu2016/speaker/evanschultz" TargetMode="External"/><Relationship Id="rId7" Type="http://schemas.openxmlformats.org/officeDocument/2006/relationships/hyperlink" Target="http://pgday.phonegap.com/eu2016/speaker/denisradin" TargetMode="External"/><Relationship Id="rId8" Type="http://schemas.openxmlformats.org/officeDocument/2006/relationships/hyperlink" Target="http://pgday.phonegap.com/eu2016/speaker/denisradi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appleinsider.com/articles/16/05/24/apple-releases-first-public-beta-of-ios-933-with-minor-bug-fixes" TargetMode="External"/><Relationship Id="rId4" Type="http://schemas.openxmlformats.org/officeDocument/2006/relationships/hyperlink" Target="https://cordova.apache.org/news/2016/05/24/tools-release.html" TargetMode="External"/><Relationship Id="rId5" Type="http://schemas.openxmlformats.org/officeDocument/2006/relationships/hyperlink" Target="https://cordova.apache.org/news/2016/04/20/plugins-release.html" TargetMode="External"/><Relationship Id="rId6" Type="http://schemas.openxmlformats.org/officeDocument/2006/relationships/hyperlink" Target="https://blog.jquery.com/2016/01/14/jquery-3-0-beta-release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anyrd.com/2016/csssummi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vents.google.com/io201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vents.google.com/io2016/" TargetMode="External"/><Relationship Id="rId4" Type="http://schemas.openxmlformats.org/officeDocument/2006/relationships/hyperlink" Target="https://vr.google.com/daydream/" TargetMode="External"/><Relationship Id="rId5" Type="http://schemas.openxmlformats.org/officeDocument/2006/relationships/hyperlink" Target="http://www.theverge.com/2016/5/18/11683536/google-daydream-virtual-reality-announced-android-n-io-2016" TargetMode="External"/><Relationship Id="rId6" Type="http://schemas.openxmlformats.org/officeDocument/2006/relationships/hyperlink" Target="http://techcrunch.com/2016/05/18/google-unveils-google-assistant-a-big-upgrade-to-google-no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vents.google.com/io2016/" TargetMode="External"/><Relationship Id="rId4" Type="http://schemas.openxmlformats.org/officeDocument/2006/relationships/hyperlink" Target="http://www.theverge.com/2016/5/18/11699122/google-allo-messaging-app-announced-io-2016" TargetMode="External"/><Relationship Id="rId5" Type="http://schemas.openxmlformats.org/officeDocument/2006/relationships/hyperlink" Target="http://www.androidcentral.com/duo-googles-attempt-most-human-video-chat-service-ever" TargetMode="External"/><Relationship Id="rId6" Type="http://schemas.openxmlformats.org/officeDocument/2006/relationships/hyperlink" Target="https://home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vents.google.com/io2016/" TargetMode="External"/><Relationship Id="rId4" Type="http://schemas.openxmlformats.org/officeDocument/2006/relationships/hyperlink" Target="https://developer.android.com/topic/instant-apps/index.html" TargetMode="External"/><Relationship Id="rId5" Type="http://schemas.openxmlformats.org/officeDocument/2006/relationships/hyperlink" Target="http://arstechnica.com/gadgets/2016/04/it-looks-like-the-google-play-store-is-headed-to-chrome-os/" TargetMode="External"/><Relationship Id="rId6" Type="http://schemas.openxmlformats.org/officeDocument/2006/relationships/hyperlink" Target="http://venturebeat.com/2016/05/18/google-launches-android-n-developer-preview-3-with-seamless-updates-and-vr-mode/" TargetMode="External"/><Relationship Id="rId7" Type="http://schemas.openxmlformats.org/officeDocument/2006/relationships/hyperlink" Target="https://developer.android.com/wear/preview/index.html" TargetMode="External"/><Relationship Id="rId8" Type="http://schemas.openxmlformats.org/officeDocument/2006/relationships/hyperlink" Target="http://www.theverge.com/2016/5/20/11720876/google-soli-smart-watch-radar-atap-io-201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vents.google.com/io2016/" TargetMode="External"/><Relationship Id="rId4" Type="http://schemas.openxmlformats.org/officeDocument/2006/relationships/hyperlink" Target="https://googleblog.blogspot.ca/2016/05/10-things-you-may-have-missed-at-google.html" TargetMode="External"/><Relationship Id="rId5" Type="http://schemas.openxmlformats.org/officeDocument/2006/relationships/hyperlink" Target="http://googleforeducation.blogspot.ca/2016/05/inspiring-tomorrows-coder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vents.google.com/io2016/" TargetMode="External"/><Relationship Id="rId4" Type="http://schemas.openxmlformats.org/officeDocument/2006/relationships/hyperlink" Target="https://googleblog.blogspot.ca/2016/05/10-things-you-may-have-missed-at-googl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echcrunch.com/2016/05/19/houzz-wins-best-app-at-the-inaugural-google-play-awards/" TargetMode="External"/><Relationship Id="rId4" Type="http://schemas.openxmlformats.org/officeDocument/2006/relationships/hyperlink" Target="http://thenextweb.com/gadgets/2016/05/20/google-levis-will-launch-jacquard-smart-jacket-next-ye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What happened...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GB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Ottawa Mobile Dev Meetup, May, 2016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02325" y="225675"/>
            <a:ext cx="8677200" cy="4702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PhoneGap Day EU http://pgday.phonegap.com/eu2016/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19 &amp; 20, Amsterdam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‘A one day conference and one day of workshops for PhoneGap, web, and mobile developers.’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rgbClr val="D9D9D9"/>
                </a:solidFill>
                <a:latin typeface="PT Sans"/>
                <a:ea typeface="PT Sans"/>
                <a:cs typeface="PT Sans"/>
                <a:sym typeface="PT Sans"/>
              </a:rPr>
              <a:t>Excerpts from schedule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9:00am-9:15am: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3"/>
              </a:rPr>
              <a:t> Simon MacDonald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4"/>
              </a:rPr>
              <a:t>PhoneGap Kickoff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9:15am-9:55am: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5"/>
              </a:rPr>
              <a:t> Kerri Shotts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6"/>
              </a:rPr>
              <a:t>Common PhoneGap Gotchas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9:55am-10:15am: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7"/>
              </a:rPr>
              <a:t> Denis Radin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8"/>
              </a:rPr>
              <a:t>Do we still need a server? P2P web applications distribution on mobile landscape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10:15am-10:35am: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9"/>
              </a:rPr>
              <a:t> Tim Lancina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10"/>
              </a:rPr>
              <a:t>Handling the keyboard in hybrid applications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11:00am-11:20am: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11"/>
              </a:rPr>
              <a:t> Eddy Verbruggen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12"/>
              </a:rPr>
              <a:t>Comparing Dutch Banking App Architectures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11:20am-11:40am: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13"/>
              </a:rPr>
              <a:t> Bruce Lefebvre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14"/>
              </a:rPr>
              <a:t>Quantifiable performance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11:40am-12:00pm: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15"/>
              </a:rPr>
              <a:t> Martijn Walraven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16"/>
              </a:rPr>
              <a:t>Progressive enhancement for mobile apps: exploring the continuum between Cordova and React Native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12:00pm-12:20pm:</a:t>
            </a:r>
            <a:r>
              <a:rPr b="1" lang="en-GB" sz="1200">
                <a:solidFill>
                  <a:srgbClr val="27A1C5"/>
                </a:solidFill>
                <a:highlight>
                  <a:srgbClr val="FFFFFF"/>
                </a:highlight>
                <a:hlinkClick r:id="rId17"/>
              </a:rPr>
              <a:t> Evan Schultz</a:t>
            </a:r>
            <a:r>
              <a:rPr lang="en-GB" sz="1200">
                <a:solidFill>
                  <a:srgbClr val="033351"/>
                </a:solidFill>
                <a:highlight>
                  <a:srgbClr val="FFFFFF"/>
                </a:highlight>
              </a:rPr>
              <a:t> - </a:t>
            </a:r>
            <a:r>
              <a:rPr lang="en-GB" sz="1200">
                <a:solidFill>
                  <a:srgbClr val="27A1C5"/>
                </a:solidFill>
                <a:highlight>
                  <a:srgbClr val="FFFFFF"/>
                </a:highlight>
                <a:hlinkClick r:id="rId18"/>
              </a:rPr>
              <a:t>Fixing Continuous Delivery for Mobile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D9D9D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D9D9D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202325" y="225675"/>
            <a:ext cx="86772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Releases and launches...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GB" sz="2400">
                <a:solidFill>
                  <a:schemeClr val="lt1"/>
                </a:solidFill>
                <a:hlinkClick r:id="rId3"/>
              </a:rPr>
              <a:t>Apple releases first iOS 9.3.3, OS X 10.11.6 public betas with minor bug fixes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400">
              <a:solidFill>
                <a:schemeClr val="lt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i="1"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Apache Cordova Tools Release</a:t>
            </a:r>
          </a:p>
          <a:p>
            <a:pPr lvl="0">
              <a:spcBef>
                <a:spcPts val="0"/>
              </a:spcBef>
              <a:buNone/>
            </a:pPr>
            <a:r>
              <a:rPr i="1"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Apache Cordova Plugins Release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-GB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jQuery 3.0 Beta Released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02325" y="225675"/>
            <a:ext cx="86772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CSS Summit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http://lanyrd.com/2016/csssummit/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http://environmentsforhumans.com/2016/css-summit/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The Virtual, Live CSS and SASS Conference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26-28 July,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‘</a:t>
            </a:r>
            <a:r>
              <a:rPr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In-kind Sponsors Environments for Humans brings together some of the Web's most notable experts in CSS and Sass for an all-new, three-day online conference, the CSS Summit 2016! Bring the experts to your desktop July 26-28, 2016 from 9AM to 5PM.’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94550" y="179000"/>
            <a:ext cx="8754900" cy="4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TNW Conference http://thenextweb.com/conference/europe/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‘CALLING ALL CRAZY ONES’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26 - 27, 2016, Amsterdam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B7B7B7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B7B7B7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‘A technology gathering that brings together the world’s top technology leaders, venture capitalists, and entrepreneurs’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With speakers from Facebook, Periscope, Indiego, Hyperloop, Uber...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rgbClr val="B7B7B7"/>
                </a:solidFill>
                <a:latin typeface="PT Sans"/>
                <a:ea typeface="PT Sans"/>
                <a:cs typeface="PT Sans"/>
                <a:sym typeface="PT Sans"/>
              </a:rPr>
              <a:t>About: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‘Google I/O is for developers—the creative coders who are building what’s next. Together we’ll explore the latest in tech, mobile, and beyond.’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Google Daydream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Daydream is Google’s Android-powered VR platform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Google Assistant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Google unveils Google Assistant, a virtual assistant that’s a big upgrade to Google Now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Allo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Allo is a messaging app with Google built right in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Duo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Duo is Google's attempt at the most human video chat service ever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Google Home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Android Instant Apps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Google Play Store and “over a million apps” could be headed to Chrome OS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200">
              <a:solidFill>
                <a:srgbClr val="F9F9F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  <a:hlinkClick r:id="rId6"/>
              </a:rPr>
              <a:t>Google launches Android N Developer Preview 3 with seamless updates and VR mode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200">
              <a:solidFill>
                <a:srgbClr val="F9F9F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7"/>
              </a:rPr>
              <a:t>Android Wear 2.0 Developer Preview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0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  <a:hlinkClick r:id="rId8"/>
              </a:rPr>
              <a:t>Google built a tiny radar system into a smartwatch for gesture controls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200">
              <a:solidFill>
                <a:srgbClr val="F9F9F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2200">
              <a:solidFill>
                <a:srgbClr val="F9F9F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10 things you may have missed at Google I/O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1. It’s not just for grown-ups.-- </a:t>
            </a:r>
            <a:r>
              <a:rPr i="1"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  <a:hlinkClick r:id="rId5"/>
              </a:rPr>
              <a:t>Inspiring tomorrow’s coders at I/O Youth and beyond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2. Machine learning is already making products smarter.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3. ATAP is bridging the physical and the digital.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4. We're working to make I/O more inclusive for everyone.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5. We’ve made custom hardware for machine learning.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9F9F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I/O 2016 </a:t>
            </a: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https://events.google.com/io2016/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May 18–20, 2016, Shoreline Amphitheatre, Mountain View, California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10 things you may have missed at Google I/O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6. The Google Play Music experience blended Google smarts with musical discovery.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7. Android Pay is powering commutes in the U.K. and ATMs in the U.S.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8. Your favorite Google apps are coming to Daydream.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9. Android apps are coming to a Chromebook near you.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-GB" sz="22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</a:rPr>
              <a:t>10. It was full of festival fun.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666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194975" y="249025"/>
            <a:ext cx="8739000" cy="457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Google Play Awards</a:t>
            </a:r>
          </a:p>
          <a:p>
            <a:pPr lvl="0" rtl="0" algn="l">
              <a:spcBef>
                <a:spcPts val="0"/>
              </a:spcBef>
              <a:buNone/>
            </a:pPr>
            <a:r>
              <a:rPr i="1" lang="en-GB"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Houzz wins “Best App” at the inaugural Google Play Awards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i="1" lang="en-GB" sz="2400">
                <a:solidFill>
                  <a:srgbClr val="F9F9F9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Levi’s will ship the Google Jacquard smart jacket next year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