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57" r:id="rId5"/>
    <p:sldId id="265" r:id="rId6"/>
    <p:sldId id="267" r:id="rId7"/>
    <p:sldId id="268" r:id="rId8"/>
    <p:sldId id="270" r:id="rId9"/>
    <p:sldId id="266" r:id="rId10"/>
    <p:sldId id="261" r:id="rId11"/>
    <p:sldId id="259" r:id="rId12"/>
    <p:sldId id="258" r:id="rId13"/>
    <p:sldId id="272" r:id="rId14"/>
    <p:sldId id="271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FE84A-85F1-48AD-9342-0CF0E52DA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984E17-0D47-4964-A50D-CD8A630A4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F029DC-3ECC-456C-BC4E-260D141A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BCE9D-2D43-4CF0-8C91-19E1B1D4F2E2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1FA642-5DB9-4B91-9E10-316CA484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241F49-E18F-4EB6-9D2D-91105868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2872-E6BE-4C85-9B46-12811ABFB0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16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06069-A29B-40F5-B709-B256CD2F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D11D79-5A2C-4E54-A180-47C9D5892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ACDF61-9836-4FD7-8AC5-B2EA04B4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BCE9D-2D43-4CF0-8C91-19E1B1D4F2E2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06C5DB-9A54-404D-84B1-1DFC192E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20BE65-3A2F-4FFF-B89A-BCDA54DF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2872-E6BE-4C85-9B46-12811ABFB0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68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6A920D-654A-4D9B-AD8C-7DDA03819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5DD657-89EF-4FE1-AA70-08138B9B4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F5986D-E62B-4395-9D52-CF263496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BCE9D-2D43-4CF0-8C91-19E1B1D4F2E2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126EDA-29E8-43FF-9632-3F7F049B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D794E1-B047-4EEA-A92D-1636F2E6C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2872-E6BE-4C85-9B46-12811ABFB0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48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B433F1-6B50-41C3-A4EE-AF00DA3B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D7FA18-BF46-4030-A29C-5F7AA6BFC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35CEC1-FAF2-4739-BC20-B8A197562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BCE9D-2D43-4CF0-8C91-19E1B1D4F2E2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7F89AE-838D-44FF-BD41-34BCCA4C4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DE907E-195A-4966-9558-95E08E5C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2872-E6BE-4C85-9B46-12811ABFB0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23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43345-B5D7-403D-8EC6-0630FA58B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0ED12D-ABF2-4541-BADB-B2FC26C67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ACAA0F-A868-4CE5-8010-33EAFB60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BCE9D-2D43-4CF0-8C91-19E1B1D4F2E2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CCB53E-0E9F-40CA-B31B-77F3DDD5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E1093A-1128-47DA-8649-E1554C8B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2872-E6BE-4C85-9B46-12811ABFB0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19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BE7EC-0DCB-4C9D-8C58-CCE54992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59563C-49FD-468D-856E-609CEFC2F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03D639-DCDF-47AF-9577-28F162B22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3E0A54-1009-45FC-B03E-F0636D63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BCE9D-2D43-4CF0-8C91-19E1B1D4F2E2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F01F45-678C-473E-BA9A-1CA1E519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FA400-47BA-4D66-8B2A-89D68B44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2872-E6BE-4C85-9B46-12811ABFB0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65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13E441-D19A-4B86-B1C0-E36E1658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C15778-183D-4434-83AB-619D289FB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BE2D3C-11DB-4DAA-922B-46AFDD028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D905DD1-C967-45AE-81F9-B64D7F53C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96DE1FC-B026-4B61-B321-35F44F7C5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AEC2FC-ED0F-47D0-91E7-FF49338B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BCE9D-2D43-4CF0-8C91-19E1B1D4F2E2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4115F1-19F6-4FE1-9734-A09C0A69B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33223A-EBD8-4F62-BC27-A066C16F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2872-E6BE-4C85-9B46-12811ABFB0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07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A7CBE-E4C6-47F8-BF83-2FBE4D7B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ABDABDF-33E6-48A2-B15B-C4E5A4EC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BCE9D-2D43-4CF0-8C91-19E1B1D4F2E2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1DD0FC-6506-4E74-9A1A-88971801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23F370-1EA4-476A-84FD-0096509C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2872-E6BE-4C85-9B46-12811ABFB0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48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9BAAAF-D3D6-41A7-A95F-A35A7558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BCE9D-2D43-4CF0-8C91-19E1B1D4F2E2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1A6CC71-6751-4355-8D58-243DB926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821162-B06A-403E-B9FD-706C430A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2872-E6BE-4C85-9B46-12811ABFB0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44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C7B46-FD4A-4CF3-908F-0A37E71F8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D78F36-F83E-4790-AD02-1E8A6679F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F62536-6C1D-41F5-9FC8-1B617D753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DD3FAE-3BE1-4E1E-AADD-C8BE08A02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BCE9D-2D43-4CF0-8C91-19E1B1D4F2E2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2CDED9-8E2C-4DB3-837B-4DD85407D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CE05DD-F084-4CE3-B4AC-4B4E060E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2872-E6BE-4C85-9B46-12811ABFB0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6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A627D-0DD8-4FBF-AFB1-ED10DBD4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E3D390-0651-4216-81C6-F61EF6181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C15577-BA7C-4C69-B70A-AA974DD2A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2B9A8F-DF53-415E-A48C-37AB9AE7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BCE9D-2D43-4CF0-8C91-19E1B1D4F2E2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8F61EE-C211-47B2-BA44-902F9C2D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FD12AB-0EDA-40F3-A042-8BFA0A5E5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2872-E6BE-4C85-9B46-12811ABFB0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72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792CBCD-F48A-489C-8571-C990B65EA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471"/>
            <a:ext cx="10515600" cy="922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E65A21-18E6-4557-BF6F-DBA999EB5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B63BF6-DFF6-425F-B4B1-4B4996DBF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BCE9D-2D43-4CF0-8C91-19E1B1D4F2E2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7112BB-D669-473D-A7F5-F2C142629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D556C3-5BFB-4C68-9F81-194C4585C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02872-E6BE-4C85-9B46-12811ABFB0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4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tamfordresearch.com/python-perceptron-re-visited/" TargetMode="External"/><Relationship Id="rId2" Type="http://schemas.openxmlformats.org/officeDocument/2006/relationships/hyperlink" Target="http://stamfordresearch.com/scikit-learn-perceptr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url?q=https://de.wikipedia.org/wiki/Einfache_lineare_Regression&amp;sa=D&amp;ust=1501876370943000&amp;usg=AFQjCNHz8zqVzGxedSIfHabd6svMAc5Fug" TargetMode="External"/><Relationship Id="rId5" Type="http://schemas.openxmlformats.org/officeDocument/2006/relationships/hyperlink" Target="https://de.slideshare.net/rahuldausa/introduction-to-machine-learning-38791937" TargetMode="External"/><Relationship Id="rId4" Type="http://schemas.openxmlformats.org/officeDocument/2006/relationships/hyperlink" Target="http://scikit-learn.org/stable/auto_examples/model_selection/plot_underfitting_overfitting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309FA1-48B5-4048-AC69-40D14DEF1C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5E316D-0BB6-479E-8310-32C250E173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3437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D835D9B5-6CA6-4F7F-A1BA-8BAAC8EE0F86}"/>
              </a:ext>
            </a:extLst>
          </p:cNvPr>
          <p:cNvSpPr/>
          <p:nvPr/>
        </p:nvSpPr>
        <p:spPr>
          <a:xfrm>
            <a:off x="659027" y="1955007"/>
            <a:ext cx="10873946" cy="12824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Classification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F07470-8B80-4B71-AAE8-B31DAD39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A6D6E3B-14A5-4400-8C1A-06D0714B69EC}"/>
              </a:ext>
            </a:extLst>
          </p:cNvPr>
          <p:cNvSpPr/>
          <p:nvPr/>
        </p:nvSpPr>
        <p:spPr>
          <a:xfrm>
            <a:off x="1975023" y="2430162"/>
            <a:ext cx="2184058" cy="370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5385DD-D49E-49EC-8EB9-FD9C8AA51A5C}"/>
              </a:ext>
            </a:extLst>
          </p:cNvPr>
          <p:cNvSpPr/>
          <p:nvPr/>
        </p:nvSpPr>
        <p:spPr>
          <a:xfrm>
            <a:off x="4702776" y="2430159"/>
            <a:ext cx="2184059" cy="370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Classifier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CD20E13-7290-449C-9095-1C6505090C90}"/>
              </a:ext>
            </a:extLst>
          </p:cNvPr>
          <p:cNvSpPr/>
          <p:nvPr/>
        </p:nvSpPr>
        <p:spPr>
          <a:xfrm>
            <a:off x="7430531" y="2430159"/>
            <a:ext cx="2258197" cy="370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96B5427-C4FA-46E2-A5F8-11FB4151AA3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159081" y="2615511"/>
            <a:ext cx="543695" cy="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6AC4257-D2C6-4B5C-9D81-ACB659A848D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886835" y="2615511"/>
            <a:ext cx="54369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2CABD793-67F2-41EF-BAD9-27FB2BF62963}"/>
              </a:ext>
            </a:extLst>
          </p:cNvPr>
          <p:cNvSpPr/>
          <p:nvPr/>
        </p:nvSpPr>
        <p:spPr>
          <a:xfrm>
            <a:off x="659027" y="5018199"/>
            <a:ext cx="10873946" cy="12419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Regression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3BB2A0B-73A1-4A51-8A7B-30F57FED90E7}"/>
              </a:ext>
            </a:extLst>
          </p:cNvPr>
          <p:cNvSpPr/>
          <p:nvPr/>
        </p:nvSpPr>
        <p:spPr>
          <a:xfrm>
            <a:off x="1975023" y="5493353"/>
            <a:ext cx="2184058" cy="370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E5D30CD-A212-4CE0-93D5-F23BF3C54883}"/>
              </a:ext>
            </a:extLst>
          </p:cNvPr>
          <p:cNvSpPr/>
          <p:nvPr/>
        </p:nvSpPr>
        <p:spPr>
          <a:xfrm>
            <a:off x="4702776" y="5493350"/>
            <a:ext cx="2184059" cy="370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8F25518-C891-4805-A66F-A3641FC44DA8}"/>
              </a:ext>
            </a:extLst>
          </p:cNvPr>
          <p:cNvSpPr/>
          <p:nvPr/>
        </p:nvSpPr>
        <p:spPr>
          <a:xfrm>
            <a:off x="7430531" y="5493350"/>
            <a:ext cx="2258197" cy="370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A126E1C-048D-4160-B344-3BDD204B8FD9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4159081" y="5678702"/>
            <a:ext cx="543695" cy="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AEFF1DF-F891-47C6-A742-27201BF77C67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6886835" y="5678702"/>
            <a:ext cx="54369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70A52940-57D3-4582-9EDF-BAD594F954FC}"/>
              </a:ext>
            </a:extLst>
          </p:cNvPr>
          <p:cNvSpPr/>
          <p:nvPr/>
        </p:nvSpPr>
        <p:spPr>
          <a:xfrm>
            <a:off x="659027" y="3461365"/>
            <a:ext cx="10873946" cy="12419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Machine Learning (Supervised Learning)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380D783-3C36-46E2-BEDD-4A6FE3F069C9}"/>
              </a:ext>
            </a:extLst>
          </p:cNvPr>
          <p:cNvSpPr/>
          <p:nvPr/>
        </p:nvSpPr>
        <p:spPr>
          <a:xfrm>
            <a:off x="1975023" y="3968673"/>
            <a:ext cx="2184058" cy="370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Trainings Daten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E7DD5C5-E83C-4820-8902-B63E1BD63F2D}"/>
              </a:ext>
            </a:extLst>
          </p:cNvPr>
          <p:cNvSpPr/>
          <p:nvPr/>
        </p:nvSpPr>
        <p:spPr>
          <a:xfrm>
            <a:off x="4702776" y="3968670"/>
            <a:ext cx="2184059" cy="370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Ml Algorithmus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7EC16CC-AB34-41DF-B84F-ADB3D2C1C55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4159081" y="4154022"/>
            <a:ext cx="543695" cy="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4461A8F-BCC5-4A8C-BB39-AA90807B0B3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794806" y="2800863"/>
            <a:ext cx="0" cy="11678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213EAD3-33B6-4C2B-985C-367232322A26}"/>
              </a:ext>
            </a:extLst>
          </p:cNvPr>
          <p:cNvCxnSpPr>
            <a:cxnSpLocks/>
            <a:stCxn id="29" idx="2"/>
            <a:endCxn id="20" idx="0"/>
          </p:cNvCxnSpPr>
          <p:nvPr/>
        </p:nvCxnSpPr>
        <p:spPr>
          <a:xfrm>
            <a:off x="5794806" y="4339374"/>
            <a:ext cx="0" cy="11539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979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37BD2-8D8C-44B3-B07F-5701E5FB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&amp;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499DCC-EA20-46CA-A3AF-78BB9BE6A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37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1026" name="Picture 2" descr="Bildergebnis für apfel">
            <a:extLst>
              <a:ext uri="{FF2B5EF4-FFF2-40B4-BE49-F238E27FC236}">
                <a16:creationId xmlns:a16="http://schemas.microsoft.com/office/drawing/2014/main" id="{93E916A7-0BB4-4AD0-BCAB-125D150D4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781" y="4347099"/>
            <a:ext cx="2484071" cy="165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BE7A7D1-30E6-4A1F-BAAB-959A831B52EE}"/>
              </a:ext>
            </a:extLst>
          </p:cNvPr>
          <p:cNvSpPr/>
          <p:nvPr/>
        </p:nvSpPr>
        <p:spPr>
          <a:xfrm>
            <a:off x="2237794" y="3791047"/>
            <a:ext cx="2184058" cy="370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Input (</a:t>
            </a:r>
            <a:r>
              <a:rPr lang="en-US" dirty="0">
                <a:solidFill>
                  <a:schemeClr val="tx1"/>
                </a:solidFill>
              </a:rPr>
              <a:t>Observation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3381C10-7EF8-4691-AFB8-3B320A9C9191}"/>
              </a:ext>
            </a:extLst>
          </p:cNvPr>
          <p:cNvSpPr/>
          <p:nvPr/>
        </p:nvSpPr>
        <p:spPr>
          <a:xfrm>
            <a:off x="4965547" y="3791045"/>
            <a:ext cx="2184059" cy="370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Extraction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86D7209-BE03-4D8B-853F-A50C4B5CEA0C}"/>
              </a:ext>
            </a:extLst>
          </p:cNvPr>
          <p:cNvSpPr/>
          <p:nvPr/>
        </p:nvSpPr>
        <p:spPr>
          <a:xfrm>
            <a:off x="7693302" y="3791044"/>
            <a:ext cx="2258197" cy="370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Features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69544F4-49B9-4607-B9F3-290B214D8A1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421852" y="3976397"/>
            <a:ext cx="543695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8549365-8645-4235-8635-4AEEF6A1285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149606" y="3976396"/>
            <a:ext cx="543696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85EFA79-CAC9-4326-9C25-B3951A937D27}"/>
              </a:ext>
            </a:extLst>
          </p:cNvPr>
          <p:cNvSpPr txBox="1"/>
          <p:nvPr/>
        </p:nvSpPr>
        <p:spPr>
          <a:xfrm>
            <a:off x="7693302" y="4711387"/>
            <a:ext cx="1000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Farbe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9B60C72-42FE-4241-A3B7-ADF27EB1AB54}"/>
              </a:ext>
            </a:extLst>
          </p:cNvPr>
          <p:cNvCxnSpPr>
            <a:cxnSpLocks/>
            <a:stCxn id="1026" idx="3"/>
            <a:endCxn id="4" idx="1"/>
          </p:cNvCxnSpPr>
          <p:nvPr/>
        </p:nvCxnSpPr>
        <p:spPr>
          <a:xfrm flipV="1">
            <a:off x="4421852" y="5173052"/>
            <a:ext cx="3271450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27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hteck 93">
            <a:extLst>
              <a:ext uri="{FF2B5EF4-FFF2-40B4-BE49-F238E27FC236}">
                <a16:creationId xmlns:a16="http://schemas.microsoft.com/office/drawing/2014/main" id="{FFE07CBA-BB2C-4987-A488-18E26DD09E55}"/>
              </a:ext>
            </a:extLst>
          </p:cNvPr>
          <p:cNvSpPr/>
          <p:nvPr/>
        </p:nvSpPr>
        <p:spPr>
          <a:xfrm>
            <a:off x="659027" y="3740466"/>
            <a:ext cx="10873946" cy="29404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2: Prediction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C19FC4-4DB9-47AA-8961-360994F5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16A527EB-67EF-4B83-AD54-2772D90A8105}"/>
              </a:ext>
            </a:extLst>
          </p:cNvPr>
          <p:cNvSpPr/>
          <p:nvPr/>
        </p:nvSpPr>
        <p:spPr>
          <a:xfrm>
            <a:off x="659028" y="1716111"/>
            <a:ext cx="10873946" cy="16943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1: Training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231295D-DD29-4886-B6B9-BBB4E76FF202}"/>
              </a:ext>
            </a:extLst>
          </p:cNvPr>
          <p:cNvSpPr/>
          <p:nvPr/>
        </p:nvSpPr>
        <p:spPr>
          <a:xfrm>
            <a:off x="838202" y="2290119"/>
            <a:ext cx="2184058" cy="370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Input (</a:t>
            </a:r>
            <a:r>
              <a:rPr lang="en-US" dirty="0">
                <a:solidFill>
                  <a:schemeClr val="tx1"/>
                </a:solidFill>
              </a:rPr>
              <a:t>Observation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7023F72-7DF2-4694-AC01-126B74524F7D}"/>
              </a:ext>
            </a:extLst>
          </p:cNvPr>
          <p:cNvSpPr/>
          <p:nvPr/>
        </p:nvSpPr>
        <p:spPr>
          <a:xfrm>
            <a:off x="838201" y="2795759"/>
            <a:ext cx="2184059" cy="370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Gewünschter Output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022418-68B2-4B77-9A1B-41C10D998B97}"/>
              </a:ext>
            </a:extLst>
          </p:cNvPr>
          <p:cNvSpPr/>
          <p:nvPr/>
        </p:nvSpPr>
        <p:spPr>
          <a:xfrm>
            <a:off x="3565955" y="2290117"/>
            <a:ext cx="2184059" cy="370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Extraction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53AB49E-6E51-4B2B-9C71-5201FE104F5C}"/>
              </a:ext>
            </a:extLst>
          </p:cNvPr>
          <p:cNvSpPr/>
          <p:nvPr/>
        </p:nvSpPr>
        <p:spPr>
          <a:xfrm>
            <a:off x="6293710" y="2290116"/>
            <a:ext cx="2258197" cy="370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8B158C9-446A-480D-8EFF-26BE6494DFDC}"/>
              </a:ext>
            </a:extLst>
          </p:cNvPr>
          <p:cNvSpPr/>
          <p:nvPr/>
        </p:nvSpPr>
        <p:spPr>
          <a:xfrm>
            <a:off x="9095603" y="2290115"/>
            <a:ext cx="2258197" cy="876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Machine Learning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C12C23B-059C-4354-AE40-550D3EA5691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022260" y="2475469"/>
            <a:ext cx="543695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8325432-B318-4922-943A-FB10978C123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022260" y="2981107"/>
            <a:ext cx="6073343" cy="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025F524-2540-4DE1-B873-F01FEA003D71}"/>
              </a:ext>
            </a:extLst>
          </p:cNvPr>
          <p:cNvCxnSpPr>
            <a:cxnSpLocks/>
          </p:cNvCxnSpPr>
          <p:nvPr/>
        </p:nvCxnSpPr>
        <p:spPr>
          <a:xfrm>
            <a:off x="8551907" y="2475469"/>
            <a:ext cx="54369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3F4AF41-AE69-47B8-A3C1-8BFDD92ABDA6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5750014" y="2475468"/>
            <a:ext cx="543696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7EE1F925-B084-43D3-8613-ABF63116A05E}"/>
              </a:ext>
            </a:extLst>
          </p:cNvPr>
          <p:cNvSpPr/>
          <p:nvPr/>
        </p:nvSpPr>
        <p:spPr>
          <a:xfrm>
            <a:off x="838202" y="4431463"/>
            <a:ext cx="2184058" cy="370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Input (Observation)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8716E3B-96A2-43A1-877C-B4D47CA5B8B3}"/>
              </a:ext>
            </a:extLst>
          </p:cNvPr>
          <p:cNvSpPr/>
          <p:nvPr/>
        </p:nvSpPr>
        <p:spPr>
          <a:xfrm>
            <a:off x="9095602" y="4178641"/>
            <a:ext cx="2258197" cy="876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Classifier/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B6B2172-16D3-482C-9D1E-C7E9BD5EDC8F}"/>
              </a:ext>
            </a:extLst>
          </p:cNvPr>
          <p:cNvSpPr/>
          <p:nvPr/>
        </p:nvSpPr>
        <p:spPr>
          <a:xfrm>
            <a:off x="9095603" y="6067168"/>
            <a:ext cx="2258197" cy="370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Predicted</a:t>
            </a:r>
            <a:r>
              <a:rPr lang="de-DE" dirty="0">
                <a:solidFill>
                  <a:schemeClr val="tx1"/>
                </a:solidFill>
              </a:rPr>
              <a:t> Output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8AA2E36-F5A1-4830-9191-8753864CC8D7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10224701" y="5054988"/>
            <a:ext cx="1" cy="101218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AE1FD2AB-3648-4F13-8F3C-22F6B50A2AC5}"/>
              </a:ext>
            </a:extLst>
          </p:cNvPr>
          <p:cNvCxnSpPr>
            <a:stCxn id="12" idx="2"/>
            <a:endCxn id="26" idx="0"/>
          </p:cNvCxnSpPr>
          <p:nvPr/>
        </p:nvCxnSpPr>
        <p:spPr>
          <a:xfrm rot="5400000">
            <a:off x="9718613" y="3672551"/>
            <a:ext cx="1012179" cy="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>
            <a:extLst>
              <a:ext uri="{FF2B5EF4-FFF2-40B4-BE49-F238E27FC236}">
                <a16:creationId xmlns:a16="http://schemas.microsoft.com/office/drawing/2014/main" id="{1E3584A4-F443-445F-9332-C28EB967566D}"/>
              </a:ext>
            </a:extLst>
          </p:cNvPr>
          <p:cNvSpPr/>
          <p:nvPr/>
        </p:nvSpPr>
        <p:spPr>
          <a:xfrm>
            <a:off x="3565955" y="4431464"/>
            <a:ext cx="2184059" cy="370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Extraction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1DD6458F-C186-4B91-B274-65F5F75BCACC}"/>
              </a:ext>
            </a:extLst>
          </p:cNvPr>
          <p:cNvSpPr/>
          <p:nvPr/>
        </p:nvSpPr>
        <p:spPr>
          <a:xfrm>
            <a:off x="6293710" y="4431463"/>
            <a:ext cx="2258197" cy="370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Features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FAF20F47-6755-43BF-869A-D38CF4EC3391}"/>
              </a:ext>
            </a:extLst>
          </p:cNvPr>
          <p:cNvCxnSpPr>
            <a:cxnSpLocks/>
          </p:cNvCxnSpPr>
          <p:nvPr/>
        </p:nvCxnSpPr>
        <p:spPr>
          <a:xfrm>
            <a:off x="8551907" y="4616816"/>
            <a:ext cx="54369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4A3903BF-A7AC-46C3-9892-E41E3D28ADF7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>
          <a:xfrm flipV="1">
            <a:off x="5750014" y="4616815"/>
            <a:ext cx="543696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DE329F7-226A-4887-AE28-42DE0DC1B942}"/>
              </a:ext>
            </a:extLst>
          </p:cNvPr>
          <p:cNvCxnSpPr>
            <a:cxnSpLocks/>
            <a:stCxn id="25" idx="3"/>
            <a:endCxn id="76" idx="1"/>
          </p:cNvCxnSpPr>
          <p:nvPr/>
        </p:nvCxnSpPr>
        <p:spPr>
          <a:xfrm>
            <a:off x="3022260" y="4616815"/>
            <a:ext cx="543695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979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14D9D6-B1C5-4900-8DC8-C2521514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2B527A-85AD-448D-9D6C-5F49DF921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644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EB72C-41FB-4FFD-820D-4F10A925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C35B88-EE96-4CD3-A0FF-1379FF51C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200" dirty="0">
                <a:hlinkClick r:id="rId2"/>
              </a:rPr>
              <a:t>http://stamfordresearch.com/scikit-learn-perceptron/</a:t>
            </a:r>
            <a:endParaRPr lang="de-DE" sz="1200" dirty="0"/>
          </a:p>
          <a:p>
            <a:r>
              <a:rPr lang="de-DE" sz="1200" dirty="0">
                <a:hlinkClick r:id="rId3"/>
              </a:rPr>
              <a:t>http://stamfordresearch.com/python-perceptron-re-visited/</a:t>
            </a:r>
            <a:endParaRPr lang="de-DE" sz="1200" dirty="0"/>
          </a:p>
          <a:p>
            <a:r>
              <a:rPr lang="de-DE" sz="1200" dirty="0">
                <a:hlinkClick r:id="rId4"/>
              </a:rPr>
              <a:t>http://scikit-learn.org/stable/auto_examples/model_selection/plot_underfitting_overfitting.html</a:t>
            </a:r>
            <a:endParaRPr lang="de-DE" sz="1200" dirty="0"/>
          </a:p>
          <a:p>
            <a:r>
              <a:rPr lang="de-DE" sz="1200" dirty="0">
                <a:hlinkClick r:id="rId5"/>
              </a:rPr>
              <a:t>https://de.slideshare.net/rahuldausa/introduction-to-machine-learning-38791937</a:t>
            </a:r>
            <a:endParaRPr lang="de-DE" sz="1200" dirty="0"/>
          </a:p>
          <a:p>
            <a:r>
              <a:rPr lang="de-DE" sz="1200" dirty="0">
                <a:hlinkClick r:id="rId6"/>
              </a:rPr>
              <a:t>https://de.wikipedia.org/wiki/Einfache_lineare_Regression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42375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D89C0-6F08-4C9F-8A08-0A800BDD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3FABEB-605E-4E23-8A41-41F35BCF3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  <a:p>
            <a:r>
              <a:rPr lang="en-US" dirty="0"/>
              <a:t>Regression</a:t>
            </a:r>
          </a:p>
          <a:p>
            <a:r>
              <a:rPr lang="en-US" dirty="0"/>
              <a:t>Observations &amp; Features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Overfitting/Underfitting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058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D835D9B5-6CA6-4F7F-A1BA-8BAAC8EE0F86}"/>
              </a:ext>
            </a:extLst>
          </p:cNvPr>
          <p:cNvSpPr/>
          <p:nvPr/>
        </p:nvSpPr>
        <p:spPr>
          <a:xfrm>
            <a:off x="659027" y="1955007"/>
            <a:ext cx="10873946" cy="12824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Classification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F07470-8B80-4B71-AAE8-B31DAD39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A6D6E3B-14A5-4400-8C1A-06D0714B69EC}"/>
              </a:ext>
            </a:extLst>
          </p:cNvPr>
          <p:cNvSpPr/>
          <p:nvPr/>
        </p:nvSpPr>
        <p:spPr>
          <a:xfrm>
            <a:off x="1975023" y="2430162"/>
            <a:ext cx="2184058" cy="370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CD20E13-7290-449C-9095-1C6505090C90}"/>
              </a:ext>
            </a:extLst>
          </p:cNvPr>
          <p:cNvSpPr/>
          <p:nvPr/>
        </p:nvSpPr>
        <p:spPr>
          <a:xfrm>
            <a:off x="7430531" y="2430159"/>
            <a:ext cx="2258197" cy="370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96B5427-C4FA-46E2-A5F8-11FB4151AA3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159081" y="2615511"/>
            <a:ext cx="3271450" cy="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52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D835D9B5-6CA6-4F7F-A1BA-8BAAC8EE0F86}"/>
              </a:ext>
            </a:extLst>
          </p:cNvPr>
          <p:cNvSpPr/>
          <p:nvPr/>
        </p:nvSpPr>
        <p:spPr>
          <a:xfrm>
            <a:off x="659027" y="1955007"/>
            <a:ext cx="10873946" cy="22769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Classification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Bsp.: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F07470-8B80-4B71-AAE8-B31DAD39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A6D6E3B-14A5-4400-8C1A-06D0714B69EC}"/>
              </a:ext>
            </a:extLst>
          </p:cNvPr>
          <p:cNvSpPr/>
          <p:nvPr/>
        </p:nvSpPr>
        <p:spPr>
          <a:xfrm>
            <a:off x="1975023" y="2430162"/>
            <a:ext cx="2184058" cy="370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CD20E13-7290-449C-9095-1C6505090C90}"/>
              </a:ext>
            </a:extLst>
          </p:cNvPr>
          <p:cNvSpPr/>
          <p:nvPr/>
        </p:nvSpPr>
        <p:spPr>
          <a:xfrm>
            <a:off x="7430531" y="2430159"/>
            <a:ext cx="2258197" cy="370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96B5427-C4FA-46E2-A5F8-11FB4151AA3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159081" y="2615514"/>
            <a:ext cx="327145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" descr="Ein Apfel.">
            <a:extLst>
              <a:ext uri="{FF2B5EF4-FFF2-40B4-BE49-F238E27FC236}">
                <a16:creationId xmlns:a16="http://schemas.microsoft.com/office/drawing/2014/main" id="{19519A57-F862-4CBC-97E7-99807CD03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442" y="2914292"/>
            <a:ext cx="1949639" cy="129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CBD8D64-5615-4A68-87F6-C5F0E15B8F1D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>
            <a:off x="4159081" y="3562547"/>
            <a:ext cx="3271450" cy="2112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ADE49FE6-B2D8-4F7A-B320-33785B99C2F1}"/>
              </a:ext>
            </a:extLst>
          </p:cNvPr>
          <p:cNvSpPr/>
          <p:nvPr/>
        </p:nvSpPr>
        <p:spPr>
          <a:xfrm>
            <a:off x="7430531" y="3398316"/>
            <a:ext cx="2258197" cy="370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Apfel</a:t>
            </a:r>
          </a:p>
        </p:txBody>
      </p:sp>
    </p:spTree>
    <p:extLst>
      <p:ext uri="{BB962C8B-B14F-4D97-AF65-F5344CB8AC3E}">
        <p14:creationId xmlns:p14="http://schemas.microsoft.com/office/powerpoint/2010/main" val="2214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D835D9B5-6CA6-4F7F-A1BA-8BAAC8EE0F86}"/>
              </a:ext>
            </a:extLst>
          </p:cNvPr>
          <p:cNvSpPr/>
          <p:nvPr/>
        </p:nvSpPr>
        <p:spPr>
          <a:xfrm>
            <a:off x="659027" y="1955007"/>
            <a:ext cx="10873946" cy="22769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Classification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Bsp.: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F07470-8B80-4B71-AAE8-B31DAD39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A6D6E3B-14A5-4400-8C1A-06D0714B69EC}"/>
              </a:ext>
            </a:extLst>
          </p:cNvPr>
          <p:cNvSpPr/>
          <p:nvPr/>
        </p:nvSpPr>
        <p:spPr>
          <a:xfrm>
            <a:off x="1975023" y="2430162"/>
            <a:ext cx="2184058" cy="370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5385DD-D49E-49EC-8EB9-FD9C8AA51A5C}"/>
              </a:ext>
            </a:extLst>
          </p:cNvPr>
          <p:cNvSpPr/>
          <p:nvPr/>
        </p:nvSpPr>
        <p:spPr>
          <a:xfrm>
            <a:off x="4702776" y="2430159"/>
            <a:ext cx="2184059" cy="1338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Classifier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CD20E13-7290-449C-9095-1C6505090C90}"/>
              </a:ext>
            </a:extLst>
          </p:cNvPr>
          <p:cNvSpPr/>
          <p:nvPr/>
        </p:nvSpPr>
        <p:spPr>
          <a:xfrm>
            <a:off x="7430531" y="2430159"/>
            <a:ext cx="2258197" cy="370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96B5427-C4FA-46E2-A5F8-11FB4151AA3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159081" y="2615514"/>
            <a:ext cx="54369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6AC4257-D2C6-4B5C-9D81-ACB659A848D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886835" y="2615511"/>
            <a:ext cx="54369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" descr="Ein Apfel.">
            <a:extLst>
              <a:ext uri="{FF2B5EF4-FFF2-40B4-BE49-F238E27FC236}">
                <a16:creationId xmlns:a16="http://schemas.microsoft.com/office/drawing/2014/main" id="{19519A57-F862-4CBC-97E7-99807CD03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442" y="2914292"/>
            <a:ext cx="1949639" cy="129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ADE49FE6-B2D8-4F7A-B320-33785B99C2F1}"/>
              </a:ext>
            </a:extLst>
          </p:cNvPr>
          <p:cNvSpPr/>
          <p:nvPr/>
        </p:nvSpPr>
        <p:spPr>
          <a:xfrm>
            <a:off x="7430531" y="3398316"/>
            <a:ext cx="2258197" cy="370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Apfel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EDD612C-9F69-4CBD-9FCD-33D3AEC8A029}"/>
              </a:ext>
            </a:extLst>
          </p:cNvPr>
          <p:cNvCxnSpPr>
            <a:cxnSpLocks/>
          </p:cNvCxnSpPr>
          <p:nvPr/>
        </p:nvCxnSpPr>
        <p:spPr>
          <a:xfrm>
            <a:off x="4159081" y="3624649"/>
            <a:ext cx="54369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4F12992C-251B-4D55-8C48-263621531005}"/>
              </a:ext>
            </a:extLst>
          </p:cNvPr>
          <p:cNvCxnSpPr>
            <a:cxnSpLocks/>
          </p:cNvCxnSpPr>
          <p:nvPr/>
        </p:nvCxnSpPr>
        <p:spPr>
          <a:xfrm>
            <a:off x="6886835" y="3624646"/>
            <a:ext cx="543696" cy="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652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D835D9B5-6CA6-4F7F-A1BA-8BAAC8EE0F86}"/>
              </a:ext>
            </a:extLst>
          </p:cNvPr>
          <p:cNvSpPr/>
          <p:nvPr/>
        </p:nvSpPr>
        <p:spPr>
          <a:xfrm>
            <a:off x="659027" y="1955007"/>
            <a:ext cx="10873946" cy="12824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Regression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F07470-8B80-4B71-AAE8-B31DAD39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A6D6E3B-14A5-4400-8C1A-06D0714B69EC}"/>
              </a:ext>
            </a:extLst>
          </p:cNvPr>
          <p:cNvSpPr/>
          <p:nvPr/>
        </p:nvSpPr>
        <p:spPr>
          <a:xfrm>
            <a:off x="1975023" y="2430162"/>
            <a:ext cx="2184058" cy="370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CD20E13-7290-449C-9095-1C6505090C90}"/>
              </a:ext>
            </a:extLst>
          </p:cNvPr>
          <p:cNvSpPr/>
          <p:nvPr/>
        </p:nvSpPr>
        <p:spPr>
          <a:xfrm>
            <a:off x="7430531" y="2430159"/>
            <a:ext cx="2258197" cy="370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96B5427-C4FA-46E2-A5F8-11FB4151AA3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159081" y="2615511"/>
            <a:ext cx="3271450" cy="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01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D835D9B5-6CA6-4F7F-A1BA-8BAAC8EE0F86}"/>
              </a:ext>
            </a:extLst>
          </p:cNvPr>
          <p:cNvSpPr/>
          <p:nvPr/>
        </p:nvSpPr>
        <p:spPr>
          <a:xfrm>
            <a:off x="659027" y="1955007"/>
            <a:ext cx="10873946" cy="22769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Regression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Bsp.: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F07470-8B80-4B71-AAE8-B31DAD39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A6D6E3B-14A5-4400-8C1A-06D0714B69EC}"/>
              </a:ext>
            </a:extLst>
          </p:cNvPr>
          <p:cNvSpPr/>
          <p:nvPr/>
        </p:nvSpPr>
        <p:spPr>
          <a:xfrm>
            <a:off x="1975023" y="2430162"/>
            <a:ext cx="2184058" cy="370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CD20E13-7290-449C-9095-1C6505090C90}"/>
              </a:ext>
            </a:extLst>
          </p:cNvPr>
          <p:cNvSpPr/>
          <p:nvPr/>
        </p:nvSpPr>
        <p:spPr>
          <a:xfrm>
            <a:off x="7430531" y="2430159"/>
            <a:ext cx="2258197" cy="370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96B5427-C4FA-46E2-A5F8-11FB4151AA3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159081" y="2615514"/>
            <a:ext cx="327145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CBD8D64-5615-4A68-87F6-C5F0E15B8F1D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4159081" y="3562547"/>
            <a:ext cx="3271450" cy="2112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ADE49FE6-B2D8-4F7A-B320-33785B99C2F1}"/>
              </a:ext>
            </a:extLst>
          </p:cNvPr>
          <p:cNvSpPr/>
          <p:nvPr/>
        </p:nvSpPr>
        <p:spPr>
          <a:xfrm>
            <a:off x="7430531" y="3398316"/>
            <a:ext cx="2258197" cy="370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600 Eiskugeln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FE9B7C6-6E4A-4A82-8C99-E929FD5B244B}"/>
              </a:ext>
            </a:extLst>
          </p:cNvPr>
          <p:cNvSpPr/>
          <p:nvPr/>
        </p:nvSpPr>
        <p:spPr>
          <a:xfrm>
            <a:off x="1975023" y="3377195"/>
            <a:ext cx="2184058" cy="370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30 °C</a:t>
            </a:r>
          </a:p>
        </p:txBody>
      </p:sp>
    </p:spTree>
    <p:extLst>
      <p:ext uri="{BB962C8B-B14F-4D97-AF65-F5344CB8AC3E}">
        <p14:creationId xmlns:p14="http://schemas.microsoft.com/office/powerpoint/2010/main" val="203206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D835D9B5-6CA6-4F7F-A1BA-8BAAC8EE0F86}"/>
              </a:ext>
            </a:extLst>
          </p:cNvPr>
          <p:cNvSpPr/>
          <p:nvPr/>
        </p:nvSpPr>
        <p:spPr>
          <a:xfrm>
            <a:off x="659027" y="1955007"/>
            <a:ext cx="10873946" cy="22769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Regression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Bsp.: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F07470-8B80-4B71-AAE8-B31DAD39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A6D6E3B-14A5-4400-8C1A-06D0714B69EC}"/>
              </a:ext>
            </a:extLst>
          </p:cNvPr>
          <p:cNvSpPr/>
          <p:nvPr/>
        </p:nvSpPr>
        <p:spPr>
          <a:xfrm>
            <a:off x="1975023" y="2430162"/>
            <a:ext cx="2184058" cy="370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CD20E13-7290-449C-9095-1C6505090C90}"/>
              </a:ext>
            </a:extLst>
          </p:cNvPr>
          <p:cNvSpPr/>
          <p:nvPr/>
        </p:nvSpPr>
        <p:spPr>
          <a:xfrm>
            <a:off x="7430531" y="2430159"/>
            <a:ext cx="2258197" cy="370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DE49FE6-B2D8-4F7A-B320-33785B99C2F1}"/>
              </a:ext>
            </a:extLst>
          </p:cNvPr>
          <p:cNvSpPr/>
          <p:nvPr/>
        </p:nvSpPr>
        <p:spPr>
          <a:xfrm>
            <a:off x="7430531" y="3398316"/>
            <a:ext cx="2258197" cy="370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600 Eiskugeln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FE9B7C6-6E4A-4A82-8C99-E929FD5B244B}"/>
              </a:ext>
            </a:extLst>
          </p:cNvPr>
          <p:cNvSpPr/>
          <p:nvPr/>
        </p:nvSpPr>
        <p:spPr>
          <a:xfrm>
            <a:off x="1975023" y="3377195"/>
            <a:ext cx="2184058" cy="370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30 °C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876553-316C-4087-9204-D31B00C3A020}"/>
              </a:ext>
            </a:extLst>
          </p:cNvPr>
          <p:cNvSpPr/>
          <p:nvPr/>
        </p:nvSpPr>
        <p:spPr>
          <a:xfrm>
            <a:off x="4702776" y="2423817"/>
            <a:ext cx="2184059" cy="1345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Function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F8851CB-F62A-4A0C-A621-3E497CCB94F0}"/>
              </a:ext>
            </a:extLst>
          </p:cNvPr>
          <p:cNvCxnSpPr>
            <a:cxnSpLocks/>
          </p:cNvCxnSpPr>
          <p:nvPr/>
        </p:nvCxnSpPr>
        <p:spPr>
          <a:xfrm>
            <a:off x="4159081" y="2609174"/>
            <a:ext cx="54369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D54131F-16CE-4D93-B8ED-C17CA944AB83}"/>
              </a:ext>
            </a:extLst>
          </p:cNvPr>
          <p:cNvCxnSpPr>
            <a:cxnSpLocks/>
          </p:cNvCxnSpPr>
          <p:nvPr/>
        </p:nvCxnSpPr>
        <p:spPr>
          <a:xfrm flipV="1">
            <a:off x="6886835" y="2609170"/>
            <a:ext cx="543696" cy="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3C6B7592-04C1-49E2-AB92-A60538D9211C}"/>
              </a:ext>
            </a:extLst>
          </p:cNvPr>
          <p:cNvCxnSpPr>
            <a:cxnSpLocks/>
          </p:cNvCxnSpPr>
          <p:nvPr/>
        </p:nvCxnSpPr>
        <p:spPr>
          <a:xfrm>
            <a:off x="4159080" y="3612234"/>
            <a:ext cx="54369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21E5384-C830-4754-9F76-45DB5857025F}"/>
              </a:ext>
            </a:extLst>
          </p:cNvPr>
          <p:cNvCxnSpPr>
            <a:cxnSpLocks/>
          </p:cNvCxnSpPr>
          <p:nvPr/>
        </p:nvCxnSpPr>
        <p:spPr>
          <a:xfrm flipV="1">
            <a:off x="6886834" y="3612230"/>
            <a:ext cx="543696" cy="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905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07470-8B80-4B71-AAE8-B31DAD39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0DA8053-0C92-497C-84C8-2D9D3628DE6F}"/>
              </a:ext>
            </a:extLst>
          </p:cNvPr>
          <p:cNvSpPr/>
          <p:nvPr/>
        </p:nvSpPr>
        <p:spPr>
          <a:xfrm>
            <a:off x="691979" y="4072131"/>
            <a:ext cx="10873946" cy="22769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Regression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Bsp.: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A1E9810-E211-4723-AAE9-A53BDB8020BA}"/>
              </a:ext>
            </a:extLst>
          </p:cNvPr>
          <p:cNvSpPr/>
          <p:nvPr/>
        </p:nvSpPr>
        <p:spPr>
          <a:xfrm>
            <a:off x="2007975" y="4547286"/>
            <a:ext cx="2184058" cy="370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E7DA61F-C5C4-40DB-B86D-33693974EBC5}"/>
              </a:ext>
            </a:extLst>
          </p:cNvPr>
          <p:cNvSpPr/>
          <p:nvPr/>
        </p:nvSpPr>
        <p:spPr>
          <a:xfrm>
            <a:off x="7463483" y="4547283"/>
            <a:ext cx="2258197" cy="370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7DD08D0-0FB9-47CC-9D77-DD720292CDA6}"/>
              </a:ext>
            </a:extLst>
          </p:cNvPr>
          <p:cNvSpPr/>
          <p:nvPr/>
        </p:nvSpPr>
        <p:spPr>
          <a:xfrm>
            <a:off x="7463483" y="5515440"/>
            <a:ext cx="2258197" cy="370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600 Eiskugeln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0F0D88-E699-45EB-8C76-5FA1DE4E3680}"/>
              </a:ext>
            </a:extLst>
          </p:cNvPr>
          <p:cNvSpPr/>
          <p:nvPr/>
        </p:nvSpPr>
        <p:spPr>
          <a:xfrm>
            <a:off x="2007975" y="5494319"/>
            <a:ext cx="2184058" cy="370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30 °C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596B667F-E303-46FB-A583-82BA6D46E407}"/>
              </a:ext>
            </a:extLst>
          </p:cNvPr>
          <p:cNvSpPr/>
          <p:nvPr/>
        </p:nvSpPr>
        <p:spPr>
          <a:xfrm>
            <a:off x="4735728" y="4540941"/>
            <a:ext cx="2184059" cy="1345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Function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13EBD445-1EED-4884-A005-077FD7903A63}"/>
              </a:ext>
            </a:extLst>
          </p:cNvPr>
          <p:cNvCxnSpPr>
            <a:cxnSpLocks/>
          </p:cNvCxnSpPr>
          <p:nvPr/>
        </p:nvCxnSpPr>
        <p:spPr>
          <a:xfrm>
            <a:off x="4192033" y="4726298"/>
            <a:ext cx="54369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1477056-6713-48AE-9B23-C478025EBD95}"/>
              </a:ext>
            </a:extLst>
          </p:cNvPr>
          <p:cNvCxnSpPr>
            <a:cxnSpLocks/>
          </p:cNvCxnSpPr>
          <p:nvPr/>
        </p:nvCxnSpPr>
        <p:spPr>
          <a:xfrm flipV="1">
            <a:off x="6919787" y="4726294"/>
            <a:ext cx="543696" cy="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5F30B3F8-3968-4998-8EEF-201F73F7FD87}"/>
              </a:ext>
            </a:extLst>
          </p:cNvPr>
          <p:cNvCxnSpPr>
            <a:cxnSpLocks/>
          </p:cNvCxnSpPr>
          <p:nvPr/>
        </p:nvCxnSpPr>
        <p:spPr>
          <a:xfrm>
            <a:off x="4192032" y="5729358"/>
            <a:ext cx="54369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3A46334-6271-4680-8789-CFDC151B9C2A}"/>
              </a:ext>
            </a:extLst>
          </p:cNvPr>
          <p:cNvCxnSpPr>
            <a:cxnSpLocks/>
          </p:cNvCxnSpPr>
          <p:nvPr/>
        </p:nvCxnSpPr>
        <p:spPr>
          <a:xfrm flipV="1">
            <a:off x="6919786" y="5729354"/>
            <a:ext cx="543696" cy="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3D29CB66-03C1-49E6-AE35-32F4B7DADC1D}"/>
              </a:ext>
            </a:extLst>
          </p:cNvPr>
          <p:cNvSpPr/>
          <p:nvPr/>
        </p:nvSpPr>
        <p:spPr>
          <a:xfrm>
            <a:off x="691979" y="1474884"/>
            <a:ext cx="10873946" cy="22769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Classification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Bsp.: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047090F4-372A-4746-BFED-D11F77E778C8}"/>
              </a:ext>
            </a:extLst>
          </p:cNvPr>
          <p:cNvSpPr/>
          <p:nvPr/>
        </p:nvSpPr>
        <p:spPr>
          <a:xfrm>
            <a:off x="2007975" y="1950039"/>
            <a:ext cx="2184058" cy="370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A3BBF2A3-24C3-4D17-BD12-97C29C263B37}"/>
              </a:ext>
            </a:extLst>
          </p:cNvPr>
          <p:cNvSpPr/>
          <p:nvPr/>
        </p:nvSpPr>
        <p:spPr>
          <a:xfrm>
            <a:off x="4735728" y="1950036"/>
            <a:ext cx="2184059" cy="1338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Classifier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0C76DF53-46EE-4A26-AF65-43EBE4B4BA5F}"/>
              </a:ext>
            </a:extLst>
          </p:cNvPr>
          <p:cNvSpPr/>
          <p:nvPr/>
        </p:nvSpPr>
        <p:spPr>
          <a:xfrm>
            <a:off x="7463483" y="1950036"/>
            <a:ext cx="2258197" cy="370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116AC72-F002-4CA3-9685-77AE30712FBB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4192033" y="2135391"/>
            <a:ext cx="54369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E1F8221-1AB8-47D1-BC60-145AF9CF6FC8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919787" y="2135388"/>
            <a:ext cx="54369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Ein Apfel.">
            <a:extLst>
              <a:ext uri="{FF2B5EF4-FFF2-40B4-BE49-F238E27FC236}">
                <a16:creationId xmlns:a16="http://schemas.microsoft.com/office/drawing/2014/main" id="{818737AF-7D4E-4CF8-AF23-C0C430118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394" y="2434169"/>
            <a:ext cx="1949639" cy="129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hteck 46">
            <a:extLst>
              <a:ext uri="{FF2B5EF4-FFF2-40B4-BE49-F238E27FC236}">
                <a16:creationId xmlns:a16="http://schemas.microsoft.com/office/drawing/2014/main" id="{F11BF25D-AE54-4AA9-B2B0-8CAE9EF5B380}"/>
              </a:ext>
            </a:extLst>
          </p:cNvPr>
          <p:cNvSpPr/>
          <p:nvPr/>
        </p:nvSpPr>
        <p:spPr>
          <a:xfrm>
            <a:off x="7463483" y="2918193"/>
            <a:ext cx="2258197" cy="370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Apfel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6C9E020-6086-4B0A-B65E-461B361DBE67}"/>
              </a:ext>
            </a:extLst>
          </p:cNvPr>
          <p:cNvCxnSpPr>
            <a:cxnSpLocks/>
          </p:cNvCxnSpPr>
          <p:nvPr/>
        </p:nvCxnSpPr>
        <p:spPr>
          <a:xfrm>
            <a:off x="4192033" y="3144526"/>
            <a:ext cx="54369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19A0865-2F5B-46A7-A942-35A32C1C9BFD}"/>
              </a:ext>
            </a:extLst>
          </p:cNvPr>
          <p:cNvCxnSpPr>
            <a:cxnSpLocks/>
          </p:cNvCxnSpPr>
          <p:nvPr/>
        </p:nvCxnSpPr>
        <p:spPr>
          <a:xfrm>
            <a:off x="6919787" y="3144523"/>
            <a:ext cx="543696" cy="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36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Breitbild</PresentationFormat>
  <Paragraphs>117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Machine Learning</vt:lpstr>
      <vt:lpstr>Inhalt</vt:lpstr>
      <vt:lpstr>Classification</vt:lpstr>
      <vt:lpstr>Classification</vt:lpstr>
      <vt:lpstr>Classification</vt:lpstr>
      <vt:lpstr>Regression</vt:lpstr>
      <vt:lpstr>Regression</vt:lpstr>
      <vt:lpstr>Regression</vt:lpstr>
      <vt:lpstr>Vergleich</vt:lpstr>
      <vt:lpstr>Machine Learning</vt:lpstr>
      <vt:lpstr>Observations &amp; Features</vt:lpstr>
      <vt:lpstr>Konzept</vt:lpstr>
      <vt:lpstr>PowerPoint-Präsentation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Matteo Ludwig</dc:creator>
  <cp:lastModifiedBy>Matteo Ludwig</cp:lastModifiedBy>
  <cp:revision>19</cp:revision>
  <dcterms:created xsi:type="dcterms:W3CDTF">2017-08-03T17:48:21Z</dcterms:created>
  <dcterms:modified xsi:type="dcterms:W3CDTF">2017-08-04T20:38:07Z</dcterms:modified>
</cp:coreProperties>
</file>