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87" d="100"/>
          <a:sy n="87" d="100"/>
        </p:scale>
        <p:origin x="95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02597D-CB58-465D-A556-27AF25CE3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F4A7EFF-77E2-419A-9430-FF134907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8183F9F-412C-48BC-9ADC-6DA849B3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3692017-EDB5-4596-AAD4-3EC18F4F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44434D4-AB6E-4EEC-9007-265E3C77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3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CF33D27-39E7-4EDF-BD4A-C6512DAAD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08954D5-F089-43C7-B20E-624101348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22C9C13-6FBB-4C87-8750-FC7C22CE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1BB28FC-4F17-48B6-8755-8849BD363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2B22828-4986-4737-BD80-1457979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27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E5E08AB0-3D19-4C40-BB68-B29696279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51CA166-F311-40A2-B14D-BE6266ABB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66B25E0-33CE-466C-BDC7-DEBD87B2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27D1F48-5FFB-4E85-B910-BA75256D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867811-2257-4F21-ACC7-97735832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3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56DBB63-6F38-405C-85AB-852CF274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8177C4-DF9A-443B-A0A5-97D9CCB1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03C7207-483C-451B-82B4-406A7AE3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FBBD60-78AF-452E-B6D6-0568A980A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56848-4AB8-4DC5-BCED-A1587C13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9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30F70E-2839-4E6A-866E-8B9C5307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B56F6E8-D1C1-4FBD-A9D0-9BD6A7E0D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061ECDB-9072-4A95-8972-87E33445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6A00D18-4568-495F-9FEA-72E290D1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5D60FF0-521F-4947-AD7F-973249C1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17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6DFFCB-4194-409A-935D-C47BE7C3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D6680B-1C21-449B-A7BF-D2F9DDA9E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D3F64C8-E8C2-4557-B2B6-202E83AF6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07EC58E-8A64-4C60-8E82-A33E4965E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F9CAC9F-00E5-4E66-A85A-DF4D0BCA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C2EDEEE-F9CE-4568-8157-FB2131E3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9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9DF06C-AABB-4D73-91CC-3773D6F7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89ABE25-27C4-4F44-9346-8570B44E9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9ADEBF4-F0B6-43AF-8B87-582B33B6A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C7AED555-F0D8-4634-9ED0-62F6BC32D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C76F78A-0BD7-4B21-9A3E-FE4603F8F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1340DDE-F368-4BE3-BDEC-2FC4649D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B4690E3-351B-4886-882D-F272F2C4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00DEDBF-5813-47DF-A2C2-229C333A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51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413BC0-A7C9-442A-B266-FE650CDD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58E9CD1E-E9EC-46CC-A8FB-76F8FF3BF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5B353288-19AC-49E6-AE38-F95D12ED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498BFC3C-3CBE-4C0C-80E9-4E02F89A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F364CB0-A349-4468-AF1E-E15C7E4F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E134EC86-4EDA-4E8B-B481-59EF06921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F19D9B9-43ED-4967-B14E-79D36BC1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1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7A9E8C9-C1A2-4971-BD5D-96F4149DB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DD524F3-83B9-4787-918F-F46786F6C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E21C9D6-360C-4077-BA68-FF85436BB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32B42AB-7033-4C13-B6CD-34232A40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23EA779-419E-41E8-93F0-3CF46BDA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8991F92-24AC-4523-A541-4BE4A2E2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2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A3A7A8-26D4-4546-9FBC-4DB9D833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31E41899-15EA-464C-AE22-0BEA73EDD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AB6C8D4-96A3-4DCB-A537-B220675D4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CFB2E5B-2B0E-4382-BED5-9CFFC374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406CB4B-DB9B-4EE4-8A81-9B71C8F5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CCC4E50-C4F0-48B3-8A96-6FD1B0A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9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AEB3C294-1D6E-4874-8A9A-6811FDD5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329DFC2-0944-4FE3-8051-E158BABD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D6C5DE1-B95C-4CA2-BB4D-CA42D182D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E771-DC3F-457F-A3E0-6743621C2256}" type="datetimeFigureOut">
              <a:rPr lang="en-GB" smtClean="0"/>
              <a:t>06/04/2025</a:t>
            </a:fld>
            <a:endParaRPr lang="en-GB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61C7E49-E88C-4FF0-AB5E-AE28BC5E3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340CE2-B445-4A02-887F-262464027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1D354-A06B-475D-BBCD-F157AA552B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57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ruta 1">
            <a:extLst>
              <a:ext uri="{FF2B5EF4-FFF2-40B4-BE49-F238E27FC236}">
                <a16:creationId xmlns:a16="http://schemas.microsoft.com/office/drawing/2014/main" id="{4B7D2C80-9B01-4031-BE48-2BFB19D92CDE}"/>
              </a:ext>
            </a:extLst>
          </p:cNvPr>
          <p:cNvSpPr txBox="1"/>
          <p:nvPr/>
        </p:nvSpPr>
        <p:spPr>
          <a:xfrm>
            <a:off x="1348069" y="2082052"/>
            <a:ext cx="69924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i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A431A7FD-C831-4580-8730-A09621F9DE93}"/>
              </a:ext>
            </a:extLst>
          </p:cNvPr>
          <p:cNvSpPr txBox="1"/>
          <p:nvPr/>
        </p:nvSpPr>
        <p:spPr>
          <a:xfrm>
            <a:off x="1674114" y="2082050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n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6BC4783-EFCF-46D5-AF93-EB78A765337C}"/>
              </a:ext>
            </a:extLst>
          </p:cNvPr>
          <p:cNvSpPr txBox="1"/>
          <p:nvPr/>
        </p:nvSpPr>
        <p:spPr>
          <a:xfrm>
            <a:off x="2472017" y="1969995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v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F736936-DE82-4CC5-9665-7559BF8C7B7B}"/>
              </a:ext>
            </a:extLst>
          </p:cNvPr>
          <p:cNvSpPr txBox="1"/>
          <p:nvPr/>
        </p:nvSpPr>
        <p:spPr>
          <a:xfrm>
            <a:off x="3221690" y="2082055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e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9FAE0748-3B61-4418-B74C-C60C9A7E3B9D}"/>
              </a:ext>
            </a:extLst>
          </p:cNvPr>
          <p:cNvSpPr txBox="1"/>
          <p:nvPr/>
        </p:nvSpPr>
        <p:spPr>
          <a:xfrm>
            <a:off x="3971363" y="2082054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n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4D57708-9FD8-446D-83CF-C77217ACD5A7}"/>
              </a:ext>
            </a:extLst>
          </p:cNvPr>
          <p:cNvSpPr txBox="1"/>
          <p:nvPr/>
        </p:nvSpPr>
        <p:spPr>
          <a:xfrm>
            <a:off x="4596653" y="1804149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t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E5B35F8-CE9A-402B-8FF1-4AB5741994D0}"/>
              </a:ext>
            </a:extLst>
          </p:cNvPr>
          <p:cNvSpPr txBox="1"/>
          <p:nvPr/>
        </p:nvSpPr>
        <p:spPr>
          <a:xfrm>
            <a:off x="5221942" y="2082052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e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A2D1FCD-35A1-463E-90BA-5D82D0885D32}"/>
              </a:ext>
            </a:extLst>
          </p:cNvPr>
          <p:cNvSpPr txBox="1"/>
          <p:nvPr/>
        </p:nvSpPr>
        <p:spPr>
          <a:xfrm>
            <a:off x="5971618" y="2082050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r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48E85528-72DA-4369-8FED-CB03905833B0}"/>
              </a:ext>
            </a:extLst>
          </p:cNvPr>
          <p:cNvSpPr txBox="1"/>
          <p:nvPr/>
        </p:nvSpPr>
        <p:spPr>
          <a:xfrm rot="1000627">
            <a:off x="6346454" y="2138529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a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1570CD67-0554-4A1B-946F-F0363171183E}"/>
              </a:ext>
            </a:extLst>
          </p:cNvPr>
          <p:cNvSpPr txBox="1"/>
          <p:nvPr/>
        </p:nvSpPr>
        <p:spPr>
          <a:xfrm>
            <a:off x="7146133" y="2138528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P</a:t>
            </a:r>
            <a:endParaRPr lang="en-GB" sz="13800" dirty="0">
              <a:latin typeface="Gluten" pitchFamily="2" charset="0"/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D13C4765-7171-458A-A3C1-0B1779DEA29E}"/>
              </a:ext>
            </a:extLst>
          </p:cNvPr>
          <p:cNvSpPr txBox="1"/>
          <p:nvPr/>
        </p:nvSpPr>
        <p:spPr>
          <a:xfrm>
            <a:off x="7470963" y="2691980"/>
            <a:ext cx="14993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3800" dirty="0">
                <a:latin typeface="Gluten" pitchFamily="2" charset="0"/>
              </a:rPr>
              <a:t>P</a:t>
            </a:r>
            <a:endParaRPr lang="en-GB" sz="13800" dirty="0">
              <a:latin typeface="Glute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52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</Words>
  <Application>Microsoft Office PowerPoint</Application>
  <PresentationFormat>Bredbild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Gluten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Jack Ottosson</dc:creator>
  <cp:lastModifiedBy>Jack Ottosson</cp:lastModifiedBy>
  <cp:revision>3</cp:revision>
  <dcterms:created xsi:type="dcterms:W3CDTF">2025-04-05T22:00:58Z</dcterms:created>
  <dcterms:modified xsi:type="dcterms:W3CDTF">2025-04-05T23:06:46Z</dcterms:modified>
</cp:coreProperties>
</file>