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6576000" cy="32918400"/>
  <p:notesSz cx="6858000" cy="9144000"/>
  <p:defaultTextStyle>
    <a:defPPr>
      <a:defRPr lang="en-US"/>
    </a:defPPr>
    <a:lvl1pPr marL="0" algn="l" defTabSz="1985528" rtl="0" eaLnBrk="1" latinLnBrk="0" hangingPunct="1">
      <a:defRPr sz="7800" kern="1200">
        <a:solidFill>
          <a:schemeClr val="tx1"/>
        </a:solidFill>
        <a:latin typeface="+mn-lt"/>
        <a:ea typeface="+mn-ea"/>
        <a:cs typeface="+mn-cs"/>
      </a:defRPr>
    </a:lvl1pPr>
    <a:lvl2pPr marL="1985528" algn="l" defTabSz="1985528" rtl="0" eaLnBrk="1" latinLnBrk="0" hangingPunct="1">
      <a:defRPr sz="7800" kern="1200">
        <a:solidFill>
          <a:schemeClr val="tx1"/>
        </a:solidFill>
        <a:latin typeface="+mn-lt"/>
        <a:ea typeface="+mn-ea"/>
        <a:cs typeface="+mn-cs"/>
      </a:defRPr>
    </a:lvl2pPr>
    <a:lvl3pPr marL="3971056" algn="l" defTabSz="1985528" rtl="0" eaLnBrk="1" latinLnBrk="0" hangingPunct="1">
      <a:defRPr sz="7800" kern="1200">
        <a:solidFill>
          <a:schemeClr val="tx1"/>
        </a:solidFill>
        <a:latin typeface="+mn-lt"/>
        <a:ea typeface="+mn-ea"/>
        <a:cs typeface="+mn-cs"/>
      </a:defRPr>
    </a:lvl3pPr>
    <a:lvl4pPr marL="5956584" algn="l" defTabSz="1985528" rtl="0" eaLnBrk="1" latinLnBrk="0" hangingPunct="1">
      <a:defRPr sz="7800" kern="1200">
        <a:solidFill>
          <a:schemeClr val="tx1"/>
        </a:solidFill>
        <a:latin typeface="+mn-lt"/>
        <a:ea typeface="+mn-ea"/>
        <a:cs typeface="+mn-cs"/>
      </a:defRPr>
    </a:lvl4pPr>
    <a:lvl5pPr marL="7942113" algn="l" defTabSz="1985528" rtl="0" eaLnBrk="1" latinLnBrk="0" hangingPunct="1">
      <a:defRPr sz="7800" kern="1200">
        <a:solidFill>
          <a:schemeClr val="tx1"/>
        </a:solidFill>
        <a:latin typeface="+mn-lt"/>
        <a:ea typeface="+mn-ea"/>
        <a:cs typeface="+mn-cs"/>
      </a:defRPr>
    </a:lvl5pPr>
    <a:lvl6pPr marL="9927641" algn="l" defTabSz="1985528" rtl="0" eaLnBrk="1" latinLnBrk="0" hangingPunct="1">
      <a:defRPr sz="7800" kern="1200">
        <a:solidFill>
          <a:schemeClr val="tx1"/>
        </a:solidFill>
        <a:latin typeface="+mn-lt"/>
        <a:ea typeface="+mn-ea"/>
        <a:cs typeface="+mn-cs"/>
      </a:defRPr>
    </a:lvl6pPr>
    <a:lvl7pPr marL="11913169" algn="l" defTabSz="1985528" rtl="0" eaLnBrk="1" latinLnBrk="0" hangingPunct="1">
      <a:defRPr sz="7800" kern="1200">
        <a:solidFill>
          <a:schemeClr val="tx1"/>
        </a:solidFill>
        <a:latin typeface="+mn-lt"/>
        <a:ea typeface="+mn-ea"/>
        <a:cs typeface="+mn-cs"/>
      </a:defRPr>
    </a:lvl7pPr>
    <a:lvl8pPr marL="13898697" algn="l" defTabSz="1985528" rtl="0" eaLnBrk="1" latinLnBrk="0" hangingPunct="1">
      <a:defRPr sz="7800" kern="1200">
        <a:solidFill>
          <a:schemeClr val="tx1"/>
        </a:solidFill>
        <a:latin typeface="+mn-lt"/>
        <a:ea typeface="+mn-ea"/>
        <a:cs typeface="+mn-cs"/>
      </a:defRPr>
    </a:lvl8pPr>
    <a:lvl9pPr marL="15884225" algn="l" defTabSz="1985528" rtl="0" eaLnBrk="1" latinLnBrk="0" hangingPunct="1">
      <a:defRPr sz="7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B427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p:scale>
          <a:sx n="25" d="100"/>
          <a:sy n="25" d="100"/>
        </p:scale>
        <p:origin x="-869" y="1094"/>
      </p:cViewPr>
      <p:guideLst>
        <p:guide orient="horz" pos="10368"/>
        <p:guide orient="horz" pos="576"/>
        <p:guide orient="horz" pos="20160"/>
        <p:guide orient="horz" pos="5472"/>
        <p:guide orient="horz" pos="15264"/>
        <p:guide pos="11520"/>
        <p:guide pos="576"/>
        <p:guide pos="22464"/>
        <p:guide pos="6048"/>
        <p:guide pos="1699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0226042"/>
            <a:ext cx="3108960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8653760"/>
            <a:ext cx="25603200" cy="8412480"/>
          </a:xfrm>
        </p:spPr>
        <p:txBody>
          <a:bodyPr/>
          <a:lstStyle>
            <a:lvl1pPr marL="0" indent="0" algn="ctr">
              <a:buNone/>
              <a:defRPr>
                <a:solidFill>
                  <a:schemeClr val="tx1">
                    <a:tint val="75000"/>
                  </a:schemeClr>
                </a:solidFill>
              </a:defRPr>
            </a:lvl1pPr>
            <a:lvl2pPr marL="1985528" indent="0" algn="ctr">
              <a:buNone/>
              <a:defRPr>
                <a:solidFill>
                  <a:schemeClr val="tx1">
                    <a:tint val="75000"/>
                  </a:schemeClr>
                </a:solidFill>
              </a:defRPr>
            </a:lvl2pPr>
            <a:lvl3pPr marL="3971056" indent="0" algn="ctr">
              <a:buNone/>
              <a:defRPr>
                <a:solidFill>
                  <a:schemeClr val="tx1">
                    <a:tint val="75000"/>
                  </a:schemeClr>
                </a:solidFill>
              </a:defRPr>
            </a:lvl3pPr>
            <a:lvl4pPr marL="5956584" indent="0" algn="ctr">
              <a:buNone/>
              <a:defRPr>
                <a:solidFill>
                  <a:schemeClr val="tx1">
                    <a:tint val="75000"/>
                  </a:schemeClr>
                </a:solidFill>
              </a:defRPr>
            </a:lvl4pPr>
            <a:lvl5pPr marL="7942113" indent="0" algn="ctr">
              <a:buNone/>
              <a:defRPr>
                <a:solidFill>
                  <a:schemeClr val="tx1">
                    <a:tint val="75000"/>
                  </a:schemeClr>
                </a:solidFill>
              </a:defRPr>
            </a:lvl5pPr>
            <a:lvl6pPr marL="9927641" indent="0" algn="ctr">
              <a:buNone/>
              <a:defRPr>
                <a:solidFill>
                  <a:schemeClr val="tx1">
                    <a:tint val="75000"/>
                  </a:schemeClr>
                </a:solidFill>
              </a:defRPr>
            </a:lvl6pPr>
            <a:lvl7pPr marL="11913169" indent="0" algn="ctr">
              <a:buNone/>
              <a:defRPr>
                <a:solidFill>
                  <a:schemeClr val="tx1">
                    <a:tint val="75000"/>
                  </a:schemeClr>
                </a:solidFill>
              </a:defRPr>
            </a:lvl7pPr>
            <a:lvl8pPr marL="13898697" indent="0" algn="ctr">
              <a:buNone/>
              <a:defRPr>
                <a:solidFill>
                  <a:schemeClr val="tx1">
                    <a:tint val="75000"/>
                  </a:schemeClr>
                </a:solidFill>
              </a:defRPr>
            </a:lvl8pPr>
            <a:lvl9pPr marL="1588422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CA9BD1-B6D0-A84C-A722-049E83776E0F}" type="datetimeFigureOut">
              <a:rPr lang="en-US" smtClean="0"/>
              <a:pPr/>
              <a:t>4/5/2011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CDFB-3A95-9B4F-8ABB-0F31E186A8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A9BD1-B6D0-A84C-A722-049E83776E0F}" type="datetimeFigureOut">
              <a:rPr lang="en-US" smtClean="0"/>
              <a:pPr/>
              <a:t>4/5/2011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CDFB-3A95-9B4F-8ABB-0F31E186A8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6324600"/>
            <a:ext cx="32918400"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6324600"/>
            <a:ext cx="98145600"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A9BD1-B6D0-A84C-A722-049E83776E0F}" type="datetimeFigureOut">
              <a:rPr lang="en-US" smtClean="0"/>
              <a:pPr/>
              <a:t>4/5/2011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CDFB-3A95-9B4F-8ABB-0F31E186A8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A9BD1-B6D0-A84C-A722-049E83776E0F}" type="datetimeFigureOut">
              <a:rPr lang="en-US" smtClean="0"/>
              <a:pPr/>
              <a:t>4/5/2011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CDFB-3A95-9B4F-8ABB-0F31E186A8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21153122"/>
            <a:ext cx="31089600" cy="6537960"/>
          </a:xfrm>
        </p:spPr>
        <p:txBody>
          <a:bodyPr anchor="t"/>
          <a:lstStyle>
            <a:lvl1pPr algn="l">
              <a:defRPr sz="174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3952225"/>
            <a:ext cx="31089600" cy="7200898"/>
          </a:xfrm>
        </p:spPr>
        <p:txBody>
          <a:bodyPr anchor="b"/>
          <a:lstStyle>
            <a:lvl1pPr marL="0" indent="0">
              <a:buNone/>
              <a:defRPr sz="8700">
                <a:solidFill>
                  <a:schemeClr val="tx1">
                    <a:tint val="75000"/>
                  </a:schemeClr>
                </a:solidFill>
              </a:defRPr>
            </a:lvl1pPr>
            <a:lvl2pPr marL="1985528" indent="0">
              <a:buNone/>
              <a:defRPr sz="7800">
                <a:solidFill>
                  <a:schemeClr val="tx1">
                    <a:tint val="75000"/>
                  </a:schemeClr>
                </a:solidFill>
              </a:defRPr>
            </a:lvl2pPr>
            <a:lvl3pPr marL="3971056" indent="0">
              <a:buNone/>
              <a:defRPr sz="6900">
                <a:solidFill>
                  <a:schemeClr val="tx1">
                    <a:tint val="75000"/>
                  </a:schemeClr>
                </a:solidFill>
              </a:defRPr>
            </a:lvl3pPr>
            <a:lvl4pPr marL="5956584" indent="0">
              <a:buNone/>
              <a:defRPr sz="6100">
                <a:solidFill>
                  <a:schemeClr val="tx1">
                    <a:tint val="75000"/>
                  </a:schemeClr>
                </a:solidFill>
              </a:defRPr>
            </a:lvl4pPr>
            <a:lvl5pPr marL="7942113" indent="0">
              <a:buNone/>
              <a:defRPr sz="6100">
                <a:solidFill>
                  <a:schemeClr val="tx1">
                    <a:tint val="75000"/>
                  </a:schemeClr>
                </a:solidFill>
              </a:defRPr>
            </a:lvl5pPr>
            <a:lvl6pPr marL="9927641" indent="0">
              <a:buNone/>
              <a:defRPr sz="6100">
                <a:solidFill>
                  <a:schemeClr val="tx1">
                    <a:tint val="75000"/>
                  </a:schemeClr>
                </a:solidFill>
              </a:defRPr>
            </a:lvl6pPr>
            <a:lvl7pPr marL="11913169" indent="0">
              <a:buNone/>
              <a:defRPr sz="6100">
                <a:solidFill>
                  <a:schemeClr val="tx1">
                    <a:tint val="75000"/>
                  </a:schemeClr>
                </a:solidFill>
              </a:defRPr>
            </a:lvl7pPr>
            <a:lvl8pPr marL="13898697" indent="0">
              <a:buNone/>
              <a:defRPr sz="6100">
                <a:solidFill>
                  <a:schemeClr val="tx1">
                    <a:tint val="75000"/>
                  </a:schemeClr>
                </a:solidFill>
              </a:defRPr>
            </a:lvl8pPr>
            <a:lvl9pPr marL="15884225" indent="0">
              <a:buNone/>
              <a:defRPr sz="6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A9BD1-B6D0-A84C-A722-049E83776E0F}" type="datetimeFigureOut">
              <a:rPr lang="en-US" smtClean="0"/>
              <a:pPr/>
              <a:t>4/5/2011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CDFB-3A95-9B4F-8ABB-0F31E186A8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36865560"/>
            <a:ext cx="65532000" cy="104279702"/>
          </a:xfrm>
        </p:spPr>
        <p:txBody>
          <a:bodyPr/>
          <a:lstStyle>
            <a:lvl1pPr>
              <a:defRPr sz="12200"/>
            </a:lvl1pPr>
            <a:lvl2pPr>
              <a:defRPr sz="10400"/>
            </a:lvl2pPr>
            <a:lvl3pPr>
              <a:defRPr sz="87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36865560"/>
            <a:ext cx="65532000" cy="104279702"/>
          </a:xfrm>
        </p:spPr>
        <p:txBody>
          <a:bodyPr/>
          <a:lstStyle>
            <a:lvl1pPr>
              <a:defRPr sz="12200"/>
            </a:lvl1pPr>
            <a:lvl2pPr>
              <a:defRPr sz="10400"/>
            </a:lvl2pPr>
            <a:lvl3pPr>
              <a:defRPr sz="87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CA9BD1-B6D0-A84C-A722-049E83776E0F}" type="datetimeFigureOut">
              <a:rPr lang="en-US" smtClean="0"/>
              <a:pPr/>
              <a:t>4/5/2011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CDFB-3A95-9B4F-8ABB-0F31E186A8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318262"/>
            <a:ext cx="3291840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7368542"/>
            <a:ext cx="16160752" cy="3070858"/>
          </a:xfrm>
        </p:spPr>
        <p:txBody>
          <a:bodyPr anchor="b"/>
          <a:lstStyle>
            <a:lvl1pPr marL="0" indent="0">
              <a:buNone/>
              <a:defRPr sz="10400" b="1"/>
            </a:lvl1pPr>
            <a:lvl2pPr marL="1985528" indent="0">
              <a:buNone/>
              <a:defRPr sz="8700" b="1"/>
            </a:lvl2pPr>
            <a:lvl3pPr marL="3971056" indent="0">
              <a:buNone/>
              <a:defRPr sz="7800" b="1"/>
            </a:lvl3pPr>
            <a:lvl4pPr marL="5956584" indent="0">
              <a:buNone/>
              <a:defRPr sz="6900" b="1"/>
            </a:lvl4pPr>
            <a:lvl5pPr marL="7942113" indent="0">
              <a:buNone/>
              <a:defRPr sz="6900" b="1"/>
            </a:lvl5pPr>
            <a:lvl6pPr marL="9927641" indent="0">
              <a:buNone/>
              <a:defRPr sz="6900" b="1"/>
            </a:lvl6pPr>
            <a:lvl7pPr marL="11913169" indent="0">
              <a:buNone/>
              <a:defRPr sz="6900" b="1"/>
            </a:lvl7pPr>
            <a:lvl8pPr marL="13898697" indent="0">
              <a:buNone/>
              <a:defRPr sz="6900" b="1"/>
            </a:lvl8pPr>
            <a:lvl9pPr marL="15884225" indent="0">
              <a:buNone/>
              <a:defRPr sz="6900" b="1"/>
            </a:lvl9pPr>
          </a:lstStyle>
          <a:p>
            <a:pPr lvl="0"/>
            <a:r>
              <a:rPr lang="en-US" smtClean="0"/>
              <a:t>Click to edit Master text styles</a:t>
            </a:r>
          </a:p>
        </p:txBody>
      </p:sp>
      <p:sp>
        <p:nvSpPr>
          <p:cNvPr id="4" name="Content Placeholder 3"/>
          <p:cNvSpPr>
            <a:spLocks noGrp="1"/>
          </p:cNvSpPr>
          <p:nvPr>
            <p:ph sz="half" idx="2"/>
          </p:nvPr>
        </p:nvSpPr>
        <p:spPr>
          <a:xfrm>
            <a:off x="1828800" y="10439400"/>
            <a:ext cx="16160752" cy="18966182"/>
          </a:xfrm>
        </p:spPr>
        <p:txBody>
          <a:bodyPr/>
          <a:lstStyle>
            <a:lvl1pPr>
              <a:defRPr sz="10400"/>
            </a:lvl1pPr>
            <a:lvl2pPr>
              <a:defRPr sz="8700"/>
            </a:lvl2pPr>
            <a:lvl3pPr>
              <a:defRPr sz="78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7368542"/>
            <a:ext cx="16167100" cy="3070858"/>
          </a:xfrm>
        </p:spPr>
        <p:txBody>
          <a:bodyPr anchor="b"/>
          <a:lstStyle>
            <a:lvl1pPr marL="0" indent="0">
              <a:buNone/>
              <a:defRPr sz="10400" b="1"/>
            </a:lvl1pPr>
            <a:lvl2pPr marL="1985528" indent="0">
              <a:buNone/>
              <a:defRPr sz="8700" b="1"/>
            </a:lvl2pPr>
            <a:lvl3pPr marL="3971056" indent="0">
              <a:buNone/>
              <a:defRPr sz="7800" b="1"/>
            </a:lvl3pPr>
            <a:lvl4pPr marL="5956584" indent="0">
              <a:buNone/>
              <a:defRPr sz="6900" b="1"/>
            </a:lvl4pPr>
            <a:lvl5pPr marL="7942113" indent="0">
              <a:buNone/>
              <a:defRPr sz="6900" b="1"/>
            </a:lvl5pPr>
            <a:lvl6pPr marL="9927641" indent="0">
              <a:buNone/>
              <a:defRPr sz="6900" b="1"/>
            </a:lvl6pPr>
            <a:lvl7pPr marL="11913169" indent="0">
              <a:buNone/>
              <a:defRPr sz="6900" b="1"/>
            </a:lvl7pPr>
            <a:lvl8pPr marL="13898697" indent="0">
              <a:buNone/>
              <a:defRPr sz="6900" b="1"/>
            </a:lvl8pPr>
            <a:lvl9pPr marL="15884225" indent="0">
              <a:buNone/>
              <a:defRPr sz="6900" b="1"/>
            </a:lvl9pPr>
          </a:lstStyle>
          <a:p>
            <a:pPr lvl="0"/>
            <a:r>
              <a:rPr lang="en-US" smtClean="0"/>
              <a:t>Click to edit Master text styles</a:t>
            </a:r>
          </a:p>
        </p:txBody>
      </p:sp>
      <p:sp>
        <p:nvSpPr>
          <p:cNvPr id="6" name="Content Placeholder 5"/>
          <p:cNvSpPr>
            <a:spLocks noGrp="1"/>
          </p:cNvSpPr>
          <p:nvPr>
            <p:ph sz="quarter" idx="4"/>
          </p:nvPr>
        </p:nvSpPr>
        <p:spPr>
          <a:xfrm>
            <a:off x="18580102" y="10439400"/>
            <a:ext cx="16167100" cy="18966182"/>
          </a:xfrm>
        </p:spPr>
        <p:txBody>
          <a:bodyPr/>
          <a:lstStyle>
            <a:lvl1pPr>
              <a:defRPr sz="10400"/>
            </a:lvl1pPr>
            <a:lvl2pPr>
              <a:defRPr sz="8700"/>
            </a:lvl2pPr>
            <a:lvl3pPr>
              <a:defRPr sz="78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CA9BD1-B6D0-A84C-A722-049E83776E0F}" type="datetimeFigureOut">
              <a:rPr lang="en-US" smtClean="0"/>
              <a:pPr/>
              <a:t>4/5/2011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9CDFB-3A95-9B4F-8ABB-0F31E186A8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CA9BD1-B6D0-A84C-A722-049E83776E0F}" type="datetimeFigureOut">
              <a:rPr lang="en-US" smtClean="0"/>
              <a:pPr/>
              <a:t>4/5/2011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9CDFB-3A95-9B4F-8ABB-0F31E186A8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A9BD1-B6D0-A84C-A722-049E83776E0F}" type="datetimeFigureOut">
              <a:rPr lang="en-US" smtClean="0"/>
              <a:pPr/>
              <a:t>4/5/2011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9CDFB-3A95-9B4F-8ABB-0F31E186A8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310640"/>
            <a:ext cx="12033252" cy="5577840"/>
          </a:xfrm>
        </p:spPr>
        <p:txBody>
          <a:bodyPr anchor="b"/>
          <a:lstStyle>
            <a:lvl1pPr algn="l">
              <a:defRPr sz="8700" b="1"/>
            </a:lvl1pPr>
          </a:lstStyle>
          <a:p>
            <a:r>
              <a:rPr lang="en-US" smtClean="0"/>
              <a:t>Click to edit Master title style</a:t>
            </a:r>
            <a:endParaRPr lang="en-US"/>
          </a:p>
        </p:txBody>
      </p:sp>
      <p:sp>
        <p:nvSpPr>
          <p:cNvPr id="3" name="Content Placeholder 2"/>
          <p:cNvSpPr>
            <a:spLocks noGrp="1"/>
          </p:cNvSpPr>
          <p:nvPr>
            <p:ph idx="1"/>
          </p:nvPr>
        </p:nvSpPr>
        <p:spPr>
          <a:xfrm>
            <a:off x="14300200" y="1310643"/>
            <a:ext cx="20447000" cy="28094942"/>
          </a:xfrm>
        </p:spPr>
        <p:txBody>
          <a:bodyPr/>
          <a:lstStyle>
            <a:lvl1pPr>
              <a:defRPr sz="13900"/>
            </a:lvl1pPr>
            <a:lvl2pPr>
              <a:defRPr sz="12200"/>
            </a:lvl2pPr>
            <a:lvl3pPr>
              <a:defRPr sz="104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6888483"/>
            <a:ext cx="12033252" cy="22517102"/>
          </a:xfrm>
        </p:spPr>
        <p:txBody>
          <a:bodyPr/>
          <a:lstStyle>
            <a:lvl1pPr marL="0" indent="0">
              <a:buNone/>
              <a:defRPr sz="6100"/>
            </a:lvl1pPr>
            <a:lvl2pPr marL="1985528" indent="0">
              <a:buNone/>
              <a:defRPr sz="5200"/>
            </a:lvl2pPr>
            <a:lvl3pPr marL="3971056" indent="0">
              <a:buNone/>
              <a:defRPr sz="4300"/>
            </a:lvl3pPr>
            <a:lvl4pPr marL="5956584" indent="0">
              <a:buNone/>
              <a:defRPr sz="3900"/>
            </a:lvl4pPr>
            <a:lvl5pPr marL="7942113" indent="0">
              <a:buNone/>
              <a:defRPr sz="3900"/>
            </a:lvl5pPr>
            <a:lvl6pPr marL="9927641" indent="0">
              <a:buNone/>
              <a:defRPr sz="3900"/>
            </a:lvl6pPr>
            <a:lvl7pPr marL="11913169" indent="0">
              <a:buNone/>
              <a:defRPr sz="3900"/>
            </a:lvl7pPr>
            <a:lvl8pPr marL="13898697" indent="0">
              <a:buNone/>
              <a:defRPr sz="3900"/>
            </a:lvl8pPr>
            <a:lvl9pPr marL="15884225" indent="0">
              <a:buNone/>
              <a:defRPr sz="3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A9BD1-B6D0-A84C-A722-049E83776E0F}" type="datetimeFigureOut">
              <a:rPr lang="en-US" smtClean="0"/>
              <a:pPr/>
              <a:t>4/5/2011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CDFB-3A95-9B4F-8ABB-0F31E186A8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3042880"/>
            <a:ext cx="21945600" cy="2720342"/>
          </a:xfrm>
        </p:spPr>
        <p:txBody>
          <a:bodyPr anchor="b"/>
          <a:lstStyle>
            <a:lvl1pPr algn="l">
              <a:defRPr sz="8700" b="1"/>
            </a:lvl1pPr>
          </a:lstStyle>
          <a:p>
            <a:r>
              <a:rPr lang="en-US" smtClean="0"/>
              <a:t>Click to edit Master title style</a:t>
            </a:r>
            <a:endParaRPr lang="en-US"/>
          </a:p>
        </p:txBody>
      </p:sp>
      <p:sp>
        <p:nvSpPr>
          <p:cNvPr id="3" name="Picture Placeholder 2"/>
          <p:cNvSpPr>
            <a:spLocks noGrp="1"/>
          </p:cNvSpPr>
          <p:nvPr>
            <p:ph type="pic" idx="1"/>
          </p:nvPr>
        </p:nvSpPr>
        <p:spPr>
          <a:xfrm>
            <a:off x="7169152" y="2941320"/>
            <a:ext cx="21945600" cy="19751040"/>
          </a:xfrm>
        </p:spPr>
        <p:txBody>
          <a:bodyPr/>
          <a:lstStyle>
            <a:lvl1pPr marL="0" indent="0">
              <a:buNone/>
              <a:defRPr sz="13900"/>
            </a:lvl1pPr>
            <a:lvl2pPr marL="1985528" indent="0">
              <a:buNone/>
              <a:defRPr sz="12200"/>
            </a:lvl2pPr>
            <a:lvl3pPr marL="3971056" indent="0">
              <a:buNone/>
              <a:defRPr sz="10400"/>
            </a:lvl3pPr>
            <a:lvl4pPr marL="5956584" indent="0">
              <a:buNone/>
              <a:defRPr sz="8700"/>
            </a:lvl4pPr>
            <a:lvl5pPr marL="7942113" indent="0">
              <a:buNone/>
              <a:defRPr sz="8700"/>
            </a:lvl5pPr>
            <a:lvl6pPr marL="9927641" indent="0">
              <a:buNone/>
              <a:defRPr sz="8700"/>
            </a:lvl6pPr>
            <a:lvl7pPr marL="11913169" indent="0">
              <a:buNone/>
              <a:defRPr sz="8700"/>
            </a:lvl7pPr>
            <a:lvl8pPr marL="13898697" indent="0">
              <a:buNone/>
              <a:defRPr sz="8700"/>
            </a:lvl8pPr>
            <a:lvl9pPr marL="15884225" indent="0">
              <a:buNone/>
              <a:defRPr sz="8700"/>
            </a:lvl9pPr>
          </a:lstStyle>
          <a:p>
            <a:endParaRPr lang="en-US"/>
          </a:p>
        </p:txBody>
      </p:sp>
      <p:sp>
        <p:nvSpPr>
          <p:cNvPr id="4" name="Text Placeholder 3"/>
          <p:cNvSpPr>
            <a:spLocks noGrp="1"/>
          </p:cNvSpPr>
          <p:nvPr>
            <p:ph type="body" sz="half" idx="2"/>
          </p:nvPr>
        </p:nvSpPr>
        <p:spPr>
          <a:xfrm>
            <a:off x="7169152" y="25763222"/>
            <a:ext cx="21945600" cy="3863338"/>
          </a:xfrm>
        </p:spPr>
        <p:txBody>
          <a:bodyPr/>
          <a:lstStyle>
            <a:lvl1pPr marL="0" indent="0">
              <a:buNone/>
              <a:defRPr sz="6100"/>
            </a:lvl1pPr>
            <a:lvl2pPr marL="1985528" indent="0">
              <a:buNone/>
              <a:defRPr sz="5200"/>
            </a:lvl2pPr>
            <a:lvl3pPr marL="3971056" indent="0">
              <a:buNone/>
              <a:defRPr sz="4300"/>
            </a:lvl3pPr>
            <a:lvl4pPr marL="5956584" indent="0">
              <a:buNone/>
              <a:defRPr sz="3900"/>
            </a:lvl4pPr>
            <a:lvl5pPr marL="7942113" indent="0">
              <a:buNone/>
              <a:defRPr sz="3900"/>
            </a:lvl5pPr>
            <a:lvl6pPr marL="9927641" indent="0">
              <a:buNone/>
              <a:defRPr sz="3900"/>
            </a:lvl6pPr>
            <a:lvl7pPr marL="11913169" indent="0">
              <a:buNone/>
              <a:defRPr sz="3900"/>
            </a:lvl7pPr>
            <a:lvl8pPr marL="13898697" indent="0">
              <a:buNone/>
              <a:defRPr sz="3900"/>
            </a:lvl8pPr>
            <a:lvl9pPr marL="15884225" indent="0">
              <a:buNone/>
              <a:defRPr sz="3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A9BD1-B6D0-A84C-A722-049E83776E0F}" type="datetimeFigureOut">
              <a:rPr lang="en-US" smtClean="0"/>
              <a:pPr/>
              <a:t>4/5/2011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CDFB-3A95-9B4F-8ABB-0F31E186A8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318262"/>
            <a:ext cx="32918400" cy="5486400"/>
          </a:xfrm>
          <a:prstGeom prst="rect">
            <a:avLst/>
          </a:prstGeom>
        </p:spPr>
        <p:txBody>
          <a:bodyPr vert="horz" lIns="397106" tIns="198553" rIns="397106" bIns="19855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7680963"/>
            <a:ext cx="32918400" cy="21724622"/>
          </a:xfrm>
          <a:prstGeom prst="rect">
            <a:avLst/>
          </a:prstGeom>
        </p:spPr>
        <p:txBody>
          <a:bodyPr vert="horz" lIns="397106" tIns="198553" rIns="397106" bIns="19855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30510482"/>
            <a:ext cx="8534400" cy="1752600"/>
          </a:xfrm>
          <a:prstGeom prst="rect">
            <a:avLst/>
          </a:prstGeom>
        </p:spPr>
        <p:txBody>
          <a:bodyPr vert="horz" lIns="397106" tIns="198553" rIns="397106" bIns="198553" rtlCol="0" anchor="ctr"/>
          <a:lstStyle>
            <a:lvl1pPr algn="l">
              <a:defRPr sz="5200">
                <a:solidFill>
                  <a:schemeClr val="tx1">
                    <a:tint val="75000"/>
                  </a:schemeClr>
                </a:solidFill>
              </a:defRPr>
            </a:lvl1pPr>
          </a:lstStyle>
          <a:p>
            <a:fld id="{1BCA9BD1-B6D0-A84C-A722-049E83776E0F}" type="datetimeFigureOut">
              <a:rPr lang="en-US" smtClean="0"/>
              <a:pPr/>
              <a:t>4/5/2011</a:t>
            </a:fld>
            <a:endParaRPr lang="en-US"/>
          </a:p>
        </p:txBody>
      </p:sp>
      <p:sp>
        <p:nvSpPr>
          <p:cNvPr id="5" name="Footer Placeholder 4"/>
          <p:cNvSpPr>
            <a:spLocks noGrp="1"/>
          </p:cNvSpPr>
          <p:nvPr>
            <p:ph type="ftr" sz="quarter" idx="3"/>
          </p:nvPr>
        </p:nvSpPr>
        <p:spPr>
          <a:xfrm>
            <a:off x="12496800" y="30510482"/>
            <a:ext cx="11582400" cy="1752600"/>
          </a:xfrm>
          <a:prstGeom prst="rect">
            <a:avLst/>
          </a:prstGeom>
        </p:spPr>
        <p:txBody>
          <a:bodyPr vert="horz" lIns="397106" tIns="198553" rIns="397106" bIns="198553" rtlCol="0" anchor="ctr"/>
          <a:lstStyle>
            <a:lvl1pPr algn="ctr">
              <a:defRPr sz="5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30510482"/>
            <a:ext cx="8534400" cy="1752600"/>
          </a:xfrm>
          <a:prstGeom prst="rect">
            <a:avLst/>
          </a:prstGeom>
        </p:spPr>
        <p:txBody>
          <a:bodyPr vert="horz" lIns="397106" tIns="198553" rIns="397106" bIns="198553" rtlCol="0" anchor="ctr"/>
          <a:lstStyle>
            <a:lvl1pPr algn="r">
              <a:defRPr sz="5200">
                <a:solidFill>
                  <a:schemeClr val="tx1">
                    <a:tint val="75000"/>
                  </a:schemeClr>
                </a:solidFill>
              </a:defRPr>
            </a:lvl1pPr>
          </a:lstStyle>
          <a:p>
            <a:fld id="{1769CDFB-3A95-9B4F-8ABB-0F31E186A8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985528" rtl="0" eaLnBrk="1" latinLnBrk="0" hangingPunct="1">
        <a:spcBef>
          <a:spcPct val="0"/>
        </a:spcBef>
        <a:buNone/>
        <a:defRPr sz="19100" kern="1200">
          <a:solidFill>
            <a:schemeClr val="tx1"/>
          </a:solidFill>
          <a:latin typeface="+mj-lt"/>
          <a:ea typeface="+mj-ea"/>
          <a:cs typeface="+mj-cs"/>
        </a:defRPr>
      </a:lvl1pPr>
    </p:titleStyle>
    <p:bodyStyle>
      <a:lvl1pPr marL="1489146" indent="-1489146" algn="l" defTabSz="1985528" rtl="0" eaLnBrk="1" latinLnBrk="0" hangingPunct="1">
        <a:spcBef>
          <a:spcPct val="20000"/>
        </a:spcBef>
        <a:buFont typeface="Arial"/>
        <a:buChar char="•"/>
        <a:defRPr sz="13900" kern="1200">
          <a:solidFill>
            <a:schemeClr val="tx1"/>
          </a:solidFill>
          <a:latin typeface="+mn-lt"/>
          <a:ea typeface="+mn-ea"/>
          <a:cs typeface="+mn-cs"/>
        </a:defRPr>
      </a:lvl1pPr>
      <a:lvl2pPr marL="3226483" indent="-1240955" algn="l" defTabSz="1985528" rtl="0" eaLnBrk="1" latinLnBrk="0" hangingPunct="1">
        <a:spcBef>
          <a:spcPct val="20000"/>
        </a:spcBef>
        <a:buFont typeface="Arial"/>
        <a:buChar char="–"/>
        <a:defRPr sz="12200" kern="1200">
          <a:solidFill>
            <a:schemeClr val="tx1"/>
          </a:solidFill>
          <a:latin typeface="+mn-lt"/>
          <a:ea typeface="+mn-ea"/>
          <a:cs typeface="+mn-cs"/>
        </a:defRPr>
      </a:lvl2pPr>
      <a:lvl3pPr marL="4963820" indent="-992764" algn="l" defTabSz="1985528" rtl="0" eaLnBrk="1" latinLnBrk="0" hangingPunct="1">
        <a:spcBef>
          <a:spcPct val="20000"/>
        </a:spcBef>
        <a:buFont typeface="Arial"/>
        <a:buChar char="•"/>
        <a:defRPr sz="10400" kern="1200">
          <a:solidFill>
            <a:schemeClr val="tx1"/>
          </a:solidFill>
          <a:latin typeface="+mn-lt"/>
          <a:ea typeface="+mn-ea"/>
          <a:cs typeface="+mn-cs"/>
        </a:defRPr>
      </a:lvl3pPr>
      <a:lvl4pPr marL="6949349" indent="-992764" algn="l" defTabSz="1985528" rtl="0" eaLnBrk="1" latinLnBrk="0" hangingPunct="1">
        <a:spcBef>
          <a:spcPct val="20000"/>
        </a:spcBef>
        <a:buFont typeface="Arial"/>
        <a:buChar char="–"/>
        <a:defRPr sz="8700" kern="1200">
          <a:solidFill>
            <a:schemeClr val="tx1"/>
          </a:solidFill>
          <a:latin typeface="+mn-lt"/>
          <a:ea typeface="+mn-ea"/>
          <a:cs typeface="+mn-cs"/>
        </a:defRPr>
      </a:lvl4pPr>
      <a:lvl5pPr marL="8934877" indent="-992764" algn="l" defTabSz="1985528" rtl="0" eaLnBrk="1" latinLnBrk="0" hangingPunct="1">
        <a:spcBef>
          <a:spcPct val="20000"/>
        </a:spcBef>
        <a:buFont typeface="Arial"/>
        <a:buChar char="»"/>
        <a:defRPr sz="8700" kern="1200">
          <a:solidFill>
            <a:schemeClr val="tx1"/>
          </a:solidFill>
          <a:latin typeface="+mn-lt"/>
          <a:ea typeface="+mn-ea"/>
          <a:cs typeface="+mn-cs"/>
        </a:defRPr>
      </a:lvl5pPr>
      <a:lvl6pPr marL="10920405" indent="-992764" algn="l" defTabSz="1985528" rtl="0" eaLnBrk="1" latinLnBrk="0" hangingPunct="1">
        <a:spcBef>
          <a:spcPct val="20000"/>
        </a:spcBef>
        <a:buFont typeface="Arial"/>
        <a:buChar char="•"/>
        <a:defRPr sz="8700" kern="1200">
          <a:solidFill>
            <a:schemeClr val="tx1"/>
          </a:solidFill>
          <a:latin typeface="+mn-lt"/>
          <a:ea typeface="+mn-ea"/>
          <a:cs typeface="+mn-cs"/>
        </a:defRPr>
      </a:lvl6pPr>
      <a:lvl7pPr marL="12905933" indent="-992764" algn="l" defTabSz="1985528" rtl="0" eaLnBrk="1" latinLnBrk="0" hangingPunct="1">
        <a:spcBef>
          <a:spcPct val="20000"/>
        </a:spcBef>
        <a:buFont typeface="Arial"/>
        <a:buChar char="•"/>
        <a:defRPr sz="8700" kern="1200">
          <a:solidFill>
            <a:schemeClr val="tx1"/>
          </a:solidFill>
          <a:latin typeface="+mn-lt"/>
          <a:ea typeface="+mn-ea"/>
          <a:cs typeface="+mn-cs"/>
        </a:defRPr>
      </a:lvl7pPr>
      <a:lvl8pPr marL="14891461" indent="-992764" algn="l" defTabSz="1985528" rtl="0" eaLnBrk="1" latinLnBrk="0" hangingPunct="1">
        <a:spcBef>
          <a:spcPct val="20000"/>
        </a:spcBef>
        <a:buFont typeface="Arial"/>
        <a:buChar char="•"/>
        <a:defRPr sz="8700" kern="1200">
          <a:solidFill>
            <a:schemeClr val="tx1"/>
          </a:solidFill>
          <a:latin typeface="+mn-lt"/>
          <a:ea typeface="+mn-ea"/>
          <a:cs typeface="+mn-cs"/>
        </a:defRPr>
      </a:lvl8pPr>
      <a:lvl9pPr marL="16876989" indent="-992764" algn="l" defTabSz="1985528" rtl="0" eaLnBrk="1" latinLnBrk="0" hangingPunct="1">
        <a:spcBef>
          <a:spcPct val="20000"/>
        </a:spcBef>
        <a:buFont typeface="Arial"/>
        <a:buChar char="•"/>
        <a:defRPr sz="8700" kern="1200">
          <a:solidFill>
            <a:schemeClr val="tx1"/>
          </a:solidFill>
          <a:latin typeface="+mn-lt"/>
          <a:ea typeface="+mn-ea"/>
          <a:cs typeface="+mn-cs"/>
        </a:defRPr>
      </a:lvl9pPr>
    </p:bodyStyle>
    <p:otherStyle>
      <a:defPPr>
        <a:defRPr lang="en-US"/>
      </a:defPPr>
      <a:lvl1pPr marL="0" algn="l" defTabSz="1985528" rtl="0" eaLnBrk="1" latinLnBrk="0" hangingPunct="1">
        <a:defRPr sz="7800" kern="1200">
          <a:solidFill>
            <a:schemeClr val="tx1"/>
          </a:solidFill>
          <a:latin typeface="+mn-lt"/>
          <a:ea typeface="+mn-ea"/>
          <a:cs typeface="+mn-cs"/>
        </a:defRPr>
      </a:lvl1pPr>
      <a:lvl2pPr marL="1985528" algn="l" defTabSz="1985528" rtl="0" eaLnBrk="1" latinLnBrk="0" hangingPunct="1">
        <a:defRPr sz="7800" kern="1200">
          <a:solidFill>
            <a:schemeClr val="tx1"/>
          </a:solidFill>
          <a:latin typeface="+mn-lt"/>
          <a:ea typeface="+mn-ea"/>
          <a:cs typeface="+mn-cs"/>
        </a:defRPr>
      </a:lvl2pPr>
      <a:lvl3pPr marL="3971056" algn="l" defTabSz="1985528" rtl="0" eaLnBrk="1" latinLnBrk="0" hangingPunct="1">
        <a:defRPr sz="7800" kern="1200">
          <a:solidFill>
            <a:schemeClr val="tx1"/>
          </a:solidFill>
          <a:latin typeface="+mn-lt"/>
          <a:ea typeface="+mn-ea"/>
          <a:cs typeface="+mn-cs"/>
        </a:defRPr>
      </a:lvl3pPr>
      <a:lvl4pPr marL="5956584" algn="l" defTabSz="1985528" rtl="0" eaLnBrk="1" latinLnBrk="0" hangingPunct="1">
        <a:defRPr sz="7800" kern="1200">
          <a:solidFill>
            <a:schemeClr val="tx1"/>
          </a:solidFill>
          <a:latin typeface="+mn-lt"/>
          <a:ea typeface="+mn-ea"/>
          <a:cs typeface="+mn-cs"/>
        </a:defRPr>
      </a:lvl4pPr>
      <a:lvl5pPr marL="7942113" algn="l" defTabSz="1985528" rtl="0" eaLnBrk="1" latinLnBrk="0" hangingPunct="1">
        <a:defRPr sz="7800" kern="1200">
          <a:solidFill>
            <a:schemeClr val="tx1"/>
          </a:solidFill>
          <a:latin typeface="+mn-lt"/>
          <a:ea typeface="+mn-ea"/>
          <a:cs typeface="+mn-cs"/>
        </a:defRPr>
      </a:lvl5pPr>
      <a:lvl6pPr marL="9927641" algn="l" defTabSz="1985528" rtl="0" eaLnBrk="1" latinLnBrk="0" hangingPunct="1">
        <a:defRPr sz="7800" kern="1200">
          <a:solidFill>
            <a:schemeClr val="tx1"/>
          </a:solidFill>
          <a:latin typeface="+mn-lt"/>
          <a:ea typeface="+mn-ea"/>
          <a:cs typeface="+mn-cs"/>
        </a:defRPr>
      </a:lvl6pPr>
      <a:lvl7pPr marL="11913169" algn="l" defTabSz="1985528" rtl="0" eaLnBrk="1" latinLnBrk="0" hangingPunct="1">
        <a:defRPr sz="7800" kern="1200">
          <a:solidFill>
            <a:schemeClr val="tx1"/>
          </a:solidFill>
          <a:latin typeface="+mn-lt"/>
          <a:ea typeface="+mn-ea"/>
          <a:cs typeface="+mn-cs"/>
        </a:defRPr>
      </a:lvl7pPr>
      <a:lvl8pPr marL="13898697" algn="l" defTabSz="1985528" rtl="0" eaLnBrk="1" latinLnBrk="0" hangingPunct="1">
        <a:defRPr sz="7800" kern="1200">
          <a:solidFill>
            <a:schemeClr val="tx1"/>
          </a:solidFill>
          <a:latin typeface="+mn-lt"/>
          <a:ea typeface="+mn-ea"/>
          <a:cs typeface="+mn-cs"/>
        </a:defRPr>
      </a:lvl8pPr>
      <a:lvl9pPr marL="15884225" algn="l" defTabSz="1985528"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inary.jpg"/>
          <p:cNvPicPr>
            <a:picLocks noChangeAspect="1" noChangeArrowheads="1"/>
          </p:cNvPicPr>
          <p:nvPr/>
        </p:nvPicPr>
        <p:blipFill>
          <a:blip r:embed="rId2"/>
          <a:srcRect/>
          <a:stretch>
            <a:fillRect/>
          </a:stretch>
        </p:blipFill>
        <p:spPr bwMode="auto">
          <a:xfrm>
            <a:off x="0" y="645223"/>
            <a:ext cx="36576000" cy="8421469"/>
          </a:xfrm>
          <a:prstGeom prst="rect">
            <a:avLst/>
          </a:prstGeom>
          <a:noFill/>
        </p:spPr>
      </p:pic>
      <p:sp>
        <p:nvSpPr>
          <p:cNvPr id="13" name="Rectangle 14"/>
          <p:cNvSpPr>
            <a:spLocks noChangeArrowheads="1"/>
          </p:cNvSpPr>
          <p:nvPr/>
        </p:nvSpPr>
        <p:spPr bwMode="auto">
          <a:xfrm>
            <a:off x="0" y="31165800"/>
            <a:ext cx="36576000" cy="685559"/>
          </a:xfrm>
          <a:prstGeom prst="rect">
            <a:avLst/>
          </a:prstGeom>
          <a:solidFill>
            <a:srgbClr val="71BEFF"/>
          </a:solidFill>
          <a:ln w="9525">
            <a:noFill/>
            <a:miter lim="800000"/>
            <a:headEnd/>
            <a:tailEnd/>
          </a:ln>
        </p:spPr>
        <p:txBody>
          <a:bodyPr wrap="none" anchor="ctr">
            <a:prstTxWarp prst="textNoShape">
              <a:avLst/>
            </a:prstTxWarp>
          </a:bodyPr>
          <a:lstStyle/>
          <a:p>
            <a:endParaRPr lang="en-US">
              <a:solidFill>
                <a:srgbClr val="173063"/>
              </a:solidFill>
            </a:endParaRPr>
          </a:p>
        </p:txBody>
      </p:sp>
      <p:sp>
        <p:nvSpPr>
          <p:cNvPr id="9" name="Rectangle 14"/>
          <p:cNvSpPr>
            <a:spLocks noChangeArrowheads="1"/>
          </p:cNvSpPr>
          <p:nvPr/>
        </p:nvSpPr>
        <p:spPr bwMode="auto">
          <a:xfrm flipV="1">
            <a:off x="0" y="30175200"/>
            <a:ext cx="30744804" cy="990600"/>
          </a:xfrm>
          <a:prstGeom prst="rect">
            <a:avLst/>
          </a:prstGeom>
          <a:solidFill>
            <a:srgbClr val="71BEFF"/>
          </a:solidFill>
          <a:ln w="9525">
            <a:noFill/>
            <a:miter lim="800000"/>
            <a:headEnd/>
            <a:tailEnd/>
          </a:ln>
        </p:spPr>
        <p:txBody>
          <a:bodyPr wrap="none" anchor="ctr">
            <a:prstTxWarp prst="textNoShape">
              <a:avLst/>
            </a:prstTxWarp>
          </a:bodyPr>
          <a:lstStyle/>
          <a:p>
            <a:endParaRPr lang="en-US">
              <a:solidFill>
                <a:srgbClr val="173063"/>
              </a:solidFill>
            </a:endParaRPr>
          </a:p>
        </p:txBody>
      </p:sp>
      <p:sp>
        <p:nvSpPr>
          <p:cNvPr id="8" name="Rectangle 8"/>
          <p:cNvSpPr>
            <a:spLocks noChangeArrowheads="1"/>
          </p:cNvSpPr>
          <p:nvPr/>
        </p:nvSpPr>
        <p:spPr bwMode="auto">
          <a:xfrm>
            <a:off x="0" y="0"/>
            <a:ext cx="36576000" cy="7009896"/>
          </a:xfrm>
          <a:prstGeom prst="rect">
            <a:avLst/>
          </a:prstGeom>
          <a:solidFill>
            <a:srgbClr val="173063"/>
          </a:solidFill>
          <a:ln w="9525">
            <a:noFill/>
            <a:miter lim="800000"/>
            <a:headEnd/>
            <a:tailEnd/>
          </a:ln>
        </p:spPr>
        <p:txBody>
          <a:bodyPr wrap="none" anchor="ctr">
            <a:prstTxWarp prst="textNoShape">
              <a:avLst/>
            </a:prstTxWarp>
          </a:bodyPr>
          <a:lstStyle/>
          <a:p>
            <a:endParaRPr lang="en-US"/>
          </a:p>
        </p:txBody>
      </p:sp>
      <p:pic>
        <p:nvPicPr>
          <p:cNvPr id="5" name="Picture 4" descr="2c Logo.png"/>
          <p:cNvPicPr>
            <a:picLocks noChangeAspect="1"/>
          </p:cNvPicPr>
          <p:nvPr/>
        </p:nvPicPr>
        <p:blipFill>
          <a:blip r:embed="rId3"/>
          <a:stretch>
            <a:fillRect/>
          </a:stretch>
        </p:blipFill>
        <p:spPr>
          <a:xfrm>
            <a:off x="31101668" y="26879279"/>
            <a:ext cx="4559932" cy="4286521"/>
          </a:xfrm>
          <a:prstGeom prst="rect">
            <a:avLst/>
          </a:prstGeom>
        </p:spPr>
      </p:pic>
      <p:pic>
        <p:nvPicPr>
          <p:cNvPr id="6" name="Picture 5" descr="ReverseMasterPrimary2C-NoBack.png"/>
          <p:cNvPicPr>
            <a:picLocks noChangeAspect="1"/>
          </p:cNvPicPr>
          <p:nvPr/>
        </p:nvPicPr>
        <p:blipFill>
          <a:blip r:embed="rId4"/>
          <a:stretch>
            <a:fillRect/>
          </a:stretch>
        </p:blipFill>
        <p:spPr>
          <a:xfrm>
            <a:off x="30744804" y="1752600"/>
            <a:ext cx="4953000" cy="4656021"/>
          </a:xfrm>
          <a:prstGeom prst="rect">
            <a:avLst/>
          </a:prstGeom>
        </p:spPr>
      </p:pic>
      <p:sp>
        <p:nvSpPr>
          <p:cNvPr id="10" name="TextBox 9"/>
          <p:cNvSpPr txBox="1"/>
          <p:nvPr/>
        </p:nvSpPr>
        <p:spPr>
          <a:xfrm>
            <a:off x="914400" y="645223"/>
            <a:ext cx="34783404" cy="2971800"/>
          </a:xfrm>
          <a:prstGeom prst="rect">
            <a:avLst/>
          </a:prstGeom>
          <a:noFill/>
        </p:spPr>
        <p:txBody>
          <a:bodyPr wrap="square" rtlCol="0">
            <a:noAutofit/>
          </a:bodyPr>
          <a:lstStyle/>
          <a:p>
            <a:r>
              <a:rPr lang="en-US" sz="12000" dirty="0" smtClean="0">
                <a:solidFill>
                  <a:schemeClr val="bg1"/>
                </a:solidFill>
                <a:latin typeface="Myriad Pro"/>
                <a:cs typeface="Myriad Pro"/>
              </a:rPr>
              <a:t>Analyzing Student Retention through Data Mining </a:t>
            </a:r>
            <a:endParaRPr lang="en-US" sz="12000" dirty="0">
              <a:solidFill>
                <a:schemeClr val="bg1"/>
              </a:solidFill>
              <a:latin typeface="Myriad Pro"/>
              <a:cs typeface="Myriad Pro"/>
            </a:endParaRPr>
          </a:p>
        </p:txBody>
      </p:sp>
      <p:sp>
        <p:nvSpPr>
          <p:cNvPr id="12" name="TextBox 11"/>
          <p:cNvSpPr txBox="1"/>
          <p:nvPr/>
        </p:nvSpPr>
        <p:spPr>
          <a:xfrm>
            <a:off x="457200" y="2819400"/>
            <a:ext cx="35661600" cy="3200401"/>
          </a:xfrm>
          <a:prstGeom prst="rect">
            <a:avLst/>
          </a:prstGeom>
          <a:noFill/>
        </p:spPr>
        <p:txBody>
          <a:bodyPr wrap="square" rtlCol="0">
            <a:noAutofit/>
          </a:bodyPr>
          <a:lstStyle/>
          <a:p>
            <a:pPr algn="ctr"/>
            <a:r>
              <a:rPr lang="en-US" sz="6000" dirty="0" smtClean="0">
                <a:solidFill>
                  <a:schemeClr val="bg1"/>
                </a:solidFill>
                <a:latin typeface="Myriad Pro"/>
                <a:cs typeface="Myriad Pro"/>
              </a:rPr>
              <a:t>Luis Retana and Rommel Rico</a:t>
            </a:r>
          </a:p>
          <a:p>
            <a:pPr algn="ctr"/>
            <a:r>
              <a:rPr lang="en-US" sz="6000" dirty="0" smtClean="0">
                <a:solidFill>
                  <a:schemeClr val="bg1"/>
                </a:solidFill>
                <a:latin typeface="Myriad Pro"/>
                <a:cs typeface="Myriad Pro"/>
              </a:rPr>
              <a:t>Advisor: Dr. Eric Jiang</a:t>
            </a:r>
          </a:p>
          <a:p>
            <a:pPr algn="ctr"/>
            <a:r>
              <a:rPr lang="en-US" sz="6000" dirty="0" smtClean="0">
                <a:solidFill>
                  <a:schemeClr val="bg1"/>
                </a:solidFill>
                <a:latin typeface="Myriad Pro"/>
                <a:cs typeface="Myriad Pro"/>
              </a:rPr>
              <a:t>Department of Mathematics and Computer Science </a:t>
            </a:r>
          </a:p>
          <a:p>
            <a:pPr algn="ctr"/>
            <a:r>
              <a:rPr lang="en-US" sz="6000" dirty="0" smtClean="0">
                <a:solidFill>
                  <a:schemeClr val="bg1"/>
                </a:solidFill>
                <a:latin typeface="Myriad Pro"/>
                <a:cs typeface="Myriad Pro"/>
              </a:rPr>
              <a:t>University of San Diego, 5998 Alcala Park, San Diego, CA 92110</a:t>
            </a:r>
            <a:endParaRPr lang="en-US" sz="10000" dirty="0">
              <a:solidFill>
                <a:schemeClr val="bg1"/>
              </a:solidFill>
              <a:latin typeface="Myriad Pro"/>
              <a:cs typeface="Myriad Pro"/>
            </a:endParaRPr>
          </a:p>
        </p:txBody>
      </p:sp>
      <p:sp>
        <p:nvSpPr>
          <p:cNvPr id="26" name="TextBox 25"/>
          <p:cNvSpPr txBox="1"/>
          <p:nvPr/>
        </p:nvSpPr>
        <p:spPr>
          <a:xfrm>
            <a:off x="914400" y="8686800"/>
            <a:ext cx="34747200" cy="22478999"/>
          </a:xfrm>
          <a:prstGeom prst="rect">
            <a:avLst/>
          </a:prstGeom>
          <a:noFill/>
        </p:spPr>
        <p:txBody>
          <a:bodyPr wrap="square" lIns="274320" tIns="457200" rIns="274320" bIns="274320" numCol="3" spcCol="2286000" rtlCol="0">
            <a:spAutoFit/>
          </a:bodyPr>
          <a:lstStyle/>
          <a:p>
            <a:pPr marL="396875" lvl="0" indent="-396875"/>
            <a:r>
              <a:rPr lang="en-US" sz="4800" b="1" dirty="0" smtClean="0"/>
              <a:t>Introduction to Data Mining</a:t>
            </a:r>
          </a:p>
          <a:p>
            <a:pPr marL="477838" lvl="0" indent="-477838">
              <a:buFont typeface="Wingdings" pitchFamily="2" charset="2"/>
              <a:buChar char="§"/>
            </a:pPr>
            <a:r>
              <a:rPr lang="en-US" sz="4200" dirty="0" smtClean="0"/>
              <a:t>With digital information databases increasing in  size, more experts in various fields are turning to Data Mining to transform raw data into valuable </a:t>
            </a:r>
            <a:r>
              <a:rPr lang="en-US" sz="4200" dirty="0" smtClean="0"/>
              <a:t>knowledge</a:t>
            </a:r>
          </a:p>
          <a:p>
            <a:pPr marL="477838" lvl="0" indent="-477838">
              <a:buFont typeface="Wingdings" pitchFamily="2" charset="2"/>
              <a:buChar char="§"/>
            </a:pPr>
            <a:r>
              <a:rPr lang="en-US" sz="4200" dirty="0" smtClean="0"/>
              <a:t>Data </a:t>
            </a:r>
            <a:r>
              <a:rPr lang="en-US" sz="4200" dirty="0" smtClean="0"/>
              <a:t>Mining is the process that uses ideas and concepts from computer science and </a:t>
            </a:r>
            <a:r>
              <a:rPr lang="en-US" sz="4200" dirty="0" smtClean="0"/>
              <a:t>statistics to </a:t>
            </a:r>
            <a:r>
              <a:rPr lang="en-US" sz="4200" dirty="0" smtClean="0"/>
              <a:t>extract patterns from data</a:t>
            </a:r>
          </a:p>
          <a:p>
            <a:pPr marL="477838" lvl="0" indent="-477838">
              <a:buFont typeface="Wingdings" pitchFamily="2" charset="2"/>
              <a:buChar char="§"/>
            </a:pPr>
            <a:r>
              <a:rPr lang="en-US" sz="4200" dirty="0" smtClean="0"/>
              <a:t>Data Mining includes multiple phases before data becomes valuable </a:t>
            </a:r>
            <a:r>
              <a:rPr lang="en-US" sz="4200" dirty="0" smtClean="0"/>
              <a:t>knowledge</a:t>
            </a:r>
            <a:endParaRPr lang="en-US" sz="4200" dirty="0" smtClean="0"/>
          </a:p>
          <a:p>
            <a:pPr marL="477838" indent="-477838">
              <a:buFont typeface="Wingdings" pitchFamily="2" charset="2"/>
              <a:buChar char="§"/>
            </a:pPr>
            <a:r>
              <a:rPr lang="en-US" sz="4200" dirty="0" smtClean="0"/>
              <a:t>Data Mining phases include Data Acquisition and Integration, Data Preparation (Data Preprocessing), Modeling, Evaluation, and Deployment (Figure 1)</a:t>
            </a:r>
            <a:r>
              <a:rPr lang="en-US" sz="4000" dirty="0" smtClean="0"/>
              <a:t>						</a:t>
            </a:r>
          </a:p>
          <a:p>
            <a:pPr marL="477838" indent="-477838"/>
            <a:r>
              <a:rPr lang="en-US" sz="4000" b="1" dirty="0" smtClean="0"/>
              <a:t>			</a:t>
            </a:r>
          </a:p>
          <a:p>
            <a:pPr marL="477838" indent="-477838"/>
            <a:r>
              <a:rPr lang="en-US" sz="4000" b="1" dirty="0" smtClean="0"/>
              <a:t>	</a:t>
            </a:r>
          </a:p>
          <a:p>
            <a:pPr marL="477838" indent="-477838"/>
            <a:r>
              <a:rPr lang="en-US" sz="4000" b="1" dirty="0" smtClean="0"/>
              <a:t>	</a:t>
            </a:r>
            <a:endParaRPr lang="en-US" sz="4000" dirty="0" smtClean="0"/>
          </a:p>
          <a:p>
            <a:pPr marL="477838" indent="-477838" algn="ctr"/>
            <a:endParaRPr lang="en-US" sz="4000" dirty="0" smtClean="0"/>
          </a:p>
          <a:p>
            <a:pPr marL="477838" indent="-477838" algn="ctr"/>
            <a:endParaRPr lang="en-US" sz="4000" dirty="0" smtClean="0"/>
          </a:p>
          <a:p>
            <a:pPr marL="477838" indent="-477838" algn="ctr"/>
            <a:endParaRPr lang="en-US" sz="4000" dirty="0" smtClean="0"/>
          </a:p>
          <a:p>
            <a:pPr marL="477838" indent="-477838" algn="ctr"/>
            <a:endParaRPr lang="en-US" sz="4000" dirty="0" smtClean="0"/>
          </a:p>
          <a:p>
            <a:pPr marL="477838" indent="-477838" algn="ctr"/>
            <a:endParaRPr lang="en-US" sz="4000" dirty="0" smtClean="0"/>
          </a:p>
          <a:p>
            <a:pPr marL="477838" indent="-477838" algn="ctr"/>
            <a:endParaRPr lang="en-US" sz="4000" dirty="0" smtClean="0"/>
          </a:p>
          <a:p>
            <a:pPr marL="477838" indent="-477838" algn="ctr"/>
            <a:r>
              <a:rPr lang="en-US" sz="4000" dirty="0" smtClean="0"/>
              <a:t>Figure </a:t>
            </a:r>
            <a:r>
              <a:rPr lang="en-US" sz="4000" dirty="0" smtClean="0"/>
              <a:t>1: Data Mining process</a:t>
            </a:r>
          </a:p>
          <a:p>
            <a:pPr marL="477838" indent="-477838"/>
            <a:endParaRPr lang="en-US" sz="4000" b="1" dirty="0" smtClean="0"/>
          </a:p>
          <a:p>
            <a:pPr marL="477838" indent="-477838"/>
            <a:r>
              <a:rPr lang="en-US" sz="4800" b="1" dirty="0" smtClean="0"/>
              <a:t>Data Corpus</a:t>
            </a:r>
            <a:endParaRPr lang="en-US" sz="4000" dirty="0" smtClean="0"/>
          </a:p>
          <a:p>
            <a:pPr marL="477838" lvl="0" indent="-477838">
              <a:buFont typeface="Wingdings" pitchFamily="2" charset="2"/>
              <a:buChar char="§"/>
            </a:pPr>
            <a:r>
              <a:rPr lang="en-US" sz="4200" dirty="0" smtClean="0"/>
              <a:t>USD freshmen from Fall 2002 to Fall 2009</a:t>
            </a:r>
          </a:p>
          <a:p>
            <a:pPr marL="477838" lvl="0" indent="-477838">
              <a:buFont typeface="Wingdings" pitchFamily="2" charset="2"/>
              <a:buChar char="§"/>
            </a:pPr>
            <a:r>
              <a:rPr lang="en-US" sz="4200" dirty="0" smtClean="0"/>
              <a:t>Contains about 80 attributes but no identifiable private </a:t>
            </a:r>
            <a:r>
              <a:rPr lang="en-US" sz="4200" dirty="0" smtClean="0"/>
              <a:t>info</a:t>
            </a:r>
          </a:p>
          <a:p>
            <a:pPr marL="477838" lvl="0" indent="-477838"/>
            <a:endParaRPr lang="en-US" sz="4000" dirty="0" smtClean="0"/>
          </a:p>
          <a:p>
            <a:pPr marL="477838" lvl="0" indent="-477838"/>
            <a:endParaRPr lang="en-US" sz="4000" dirty="0" smtClean="0"/>
          </a:p>
          <a:p>
            <a:pPr marL="477838" lvl="0" indent="-477838"/>
            <a:r>
              <a:rPr lang="en-US" sz="4800" b="1" dirty="0" smtClean="0"/>
              <a:t>Data </a:t>
            </a:r>
            <a:r>
              <a:rPr lang="en-US" sz="4800" b="1" dirty="0" smtClean="0"/>
              <a:t>Preprocessing</a:t>
            </a:r>
            <a:endParaRPr lang="en-US" sz="4800" dirty="0" smtClean="0"/>
          </a:p>
          <a:p>
            <a:pPr marL="477838" lvl="0" indent="-477838"/>
            <a:r>
              <a:rPr lang="en-US" sz="4200" dirty="0" smtClean="0"/>
              <a:t>Our preprocessing involved</a:t>
            </a:r>
          </a:p>
          <a:p>
            <a:pPr marL="477838" lvl="0" indent="-477838">
              <a:buFont typeface="Wingdings" pitchFamily="2" charset="2"/>
              <a:buChar char="§"/>
            </a:pPr>
            <a:r>
              <a:rPr lang="en-US" sz="4200" dirty="0" smtClean="0"/>
              <a:t>Handling categorical fields (e.g., gender) and missing entries (e.g., GPA</a:t>
            </a:r>
            <a:r>
              <a:rPr lang="en-US" sz="4200" dirty="0" smtClean="0"/>
              <a:t>)</a:t>
            </a:r>
            <a:endParaRPr lang="en-US" sz="4200" dirty="0" smtClean="0"/>
          </a:p>
          <a:p>
            <a:pPr marL="477838" lvl="0" indent="-477838">
              <a:buFont typeface="Wingdings" pitchFamily="2" charset="2"/>
              <a:buChar char="§"/>
            </a:pPr>
            <a:r>
              <a:rPr lang="en-US" sz="4200" dirty="0" smtClean="0"/>
              <a:t>Normalizing  </a:t>
            </a:r>
            <a:r>
              <a:rPr lang="en-US" sz="4200" dirty="0" smtClean="0"/>
              <a:t>numeric attributes (e.g., financial aid)</a:t>
            </a:r>
          </a:p>
          <a:p>
            <a:pPr marL="477838" lvl="0" indent="-477838">
              <a:buFont typeface="Wingdings" pitchFamily="2" charset="2"/>
              <a:buChar char="§"/>
            </a:pPr>
            <a:r>
              <a:rPr lang="en-US" sz="4200" dirty="0" smtClean="0"/>
              <a:t>Transforming and consolidating various fields (e.g., SAT/ACT Comp, </a:t>
            </a:r>
            <a:r>
              <a:rPr lang="en-US" sz="4200" dirty="0" err="1" smtClean="0"/>
              <a:t>localToCA</a:t>
            </a:r>
            <a:r>
              <a:rPr lang="en-US" sz="4200" dirty="0" smtClean="0"/>
              <a:t>, distToUSD) </a:t>
            </a:r>
          </a:p>
          <a:p>
            <a:pPr marL="477838" indent="-477838"/>
            <a:endParaRPr lang="en-US" sz="4000" b="1" dirty="0" smtClean="0"/>
          </a:p>
          <a:p>
            <a:pPr marL="477838" indent="-477838"/>
            <a:r>
              <a:rPr lang="en-US" sz="4800" b="1" dirty="0" smtClean="0"/>
              <a:t>Modeling</a:t>
            </a:r>
            <a:endParaRPr lang="en-US" sz="4000" dirty="0" smtClean="0"/>
          </a:p>
          <a:p>
            <a:pPr marL="457200" lvl="0" indent="-457200">
              <a:buFont typeface="Wingdings" pitchFamily="2" charset="2"/>
              <a:buChar char="§"/>
            </a:pPr>
            <a:r>
              <a:rPr lang="en-US" sz="4400" dirty="0" smtClean="0"/>
              <a:t>Built some regression based preliminary analytical models</a:t>
            </a:r>
          </a:p>
          <a:p>
            <a:pPr marL="457200" lvl="0" indent="-457200">
              <a:buFont typeface="Wingdings" pitchFamily="2" charset="2"/>
              <a:buChar char="§"/>
            </a:pPr>
            <a:r>
              <a:rPr lang="en-US" sz="4400" dirty="0" smtClean="0"/>
              <a:t>Helps reveal some important associations between different data attributes and retention</a:t>
            </a:r>
          </a:p>
          <a:p>
            <a:pPr marL="477838" lvl="0" indent="-477838"/>
            <a:endParaRPr lang="en-US" sz="4000" dirty="0" smtClean="0"/>
          </a:p>
          <a:p>
            <a:pPr marL="477838" lvl="0" indent="-477838"/>
            <a:r>
              <a:rPr lang="en-US" sz="4800" b="1" dirty="0" smtClean="0"/>
              <a:t>Findings</a:t>
            </a:r>
          </a:p>
          <a:p>
            <a:pPr marL="457200" lvl="0" indent="-457200">
              <a:buFont typeface="Wingdings" pitchFamily="2" charset="2"/>
              <a:buChar char="§"/>
            </a:pPr>
            <a:r>
              <a:rPr lang="en-US" sz="4200" dirty="0" smtClean="0"/>
              <a:t>The attributes were found to unlikely play a role in student retention:</a:t>
            </a:r>
          </a:p>
          <a:p>
            <a:pPr marL="2442728" lvl="1" indent="-457200">
              <a:buFont typeface="Wingdings" pitchFamily="2" charset="2"/>
              <a:buChar char="§"/>
            </a:pPr>
            <a:r>
              <a:rPr lang="en-US" sz="4200" dirty="0" smtClean="0"/>
              <a:t>Age, Religion (catholic or not), SAT/ACT Comp scores, Distance to USD, Merit/Athletic Scholarships</a:t>
            </a:r>
          </a:p>
          <a:p>
            <a:pPr marL="457200" lvl="0" indent="-457200">
              <a:buFont typeface="Wingdings" pitchFamily="2" charset="2"/>
              <a:buChar char="§"/>
            </a:pPr>
            <a:r>
              <a:rPr lang="en-US" sz="4200" dirty="0" smtClean="0"/>
              <a:t>The attributes seem to be closely associated with student retention:</a:t>
            </a:r>
          </a:p>
          <a:p>
            <a:pPr marL="2442728" lvl="1" indent="-457200">
              <a:buFont typeface="Wingdings" pitchFamily="2" charset="2"/>
              <a:buChar char="§"/>
            </a:pPr>
            <a:r>
              <a:rPr lang="en-US" sz="4200" dirty="0" smtClean="0"/>
              <a:t>Gender, Ethnic groups, HS type (public, private, etc), Pell/Cal Grant, 1</a:t>
            </a:r>
            <a:r>
              <a:rPr lang="en-US" sz="4200" baseline="30000" dirty="0" smtClean="0"/>
              <a:t>st</a:t>
            </a:r>
            <a:r>
              <a:rPr lang="en-US" sz="4200" dirty="0" smtClean="0"/>
              <a:t> Generation college student, HS GPA, and Financial aid</a:t>
            </a:r>
          </a:p>
          <a:p>
            <a:pPr marL="457200" lvl="0" indent="-457200">
              <a:buFont typeface="Wingdings" pitchFamily="2" charset="2"/>
              <a:buChar char="§"/>
            </a:pPr>
            <a:r>
              <a:rPr lang="en-US" sz="4200" dirty="0" smtClean="0"/>
              <a:t>Some interpretations from the models</a:t>
            </a:r>
          </a:p>
          <a:p>
            <a:pPr marL="2442728" lvl="1" indent="-457200">
              <a:buFont typeface="Wingdings" pitchFamily="2" charset="2"/>
              <a:buChar char="§"/>
            </a:pPr>
            <a:r>
              <a:rPr lang="en-US" sz="4200" dirty="0" smtClean="0"/>
              <a:t>Female students were about 1.4 </a:t>
            </a:r>
            <a:r>
              <a:rPr lang="en-US" sz="4200" dirty="0" smtClean="0"/>
              <a:t>times </a:t>
            </a:r>
            <a:r>
              <a:rPr lang="en-US" sz="4200" dirty="0" smtClean="0"/>
              <a:t>likely to return than their </a:t>
            </a:r>
            <a:endParaRPr lang="en-US" sz="4200" dirty="0" smtClean="0"/>
          </a:p>
          <a:p>
            <a:pPr marL="2442728" lvl="1" indent="-457200">
              <a:buFont typeface="Wingdings" pitchFamily="2" charset="2"/>
              <a:buChar char="§"/>
            </a:pPr>
            <a:endParaRPr lang="en-US" sz="4200" dirty="0" smtClean="0"/>
          </a:p>
          <a:p>
            <a:pPr marL="0" lvl="1"/>
            <a:r>
              <a:rPr lang="en-US" sz="4800" b="1" dirty="0" smtClean="0"/>
              <a:t>Findings (cont.)</a:t>
            </a:r>
            <a:r>
              <a:rPr lang="en-US" sz="4200" dirty="0" smtClean="0"/>
              <a:t>	</a:t>
            </a:r>
          </a:p>
          <a:p>
            <a:pPr marL="2442728" lvl="1" indent="-457200"/>
            <a:r>
              <a:rPr lang="en-US" sz="4200" dirty="0" smtClean="0"/>
              <a:t>	male colleagues</a:t>
            </a:r>
          </a:p>
          <a:p>
            <a:pPr marL="2442728" lvl="1" indent="-457200">
              <a:buFont typeface="Wingdings" pitchFamily="2" charset="2"/>
              <a:buChar char="§"/>
            </a:pPr>
            <a:r>
              <a:rPr lang="en-US" sz="4200" dirty="0" smtClean="0"/>
              <a:t>African </a:t>
            </a:r>
            <a:r>
              <a:rPr lang="en-US" sz="4200" dirty="0" smtClean="0"/>
              <a:t>American students were about half as likely as other ethnic groups to return for the succeeding semester</a:t>
            </a:r>
          </a:p>
          <a:p>
            <a:pPr marL="2442728" lvl="1" indent="-457200">
              <a:buFont typeface="Wingdings" pitchFamily="2" charset="2"/>
              <a:buChar char="§"/>
            </a:pPr>
            <a:r>
              <a:rPr lang="en-US" sz="4200" dirty="0" smtClean="0"/>
              <a:t>A $8000 increase in aid raises the probability of returning by 1.3 times</a:t>
            </a:r>
            <a:endParaRPr lang="en-US" sz="4200" dirty="0" smtClean="0"/>
          </a:p>
          <a:p>
            <a:pPr marL="477838" lvl="1" indent="-477838"/>
            <a:endParaRPr lang="en-US" sz="4800" b="1" dirty="0" smtClean="0"/>
          </a:p>
          <a:p>
            <a:pPr marL="477838" lvl="1" indent="-477838"/>
            <a:r>
              <a:rPr lang="en-US" sz="4800" b="1" dirty="0" smtClean="0"/>
              <a:t>Conclusion</a:t>
            </a:r>
            <a:endParaRPr lang="en-US" sz="4800" b="1" dirty="0" smtClean="0"/>
          </a:p>
          <a:p>
            <a:pPr marL="457200" lvl="0" indent="-457200">
              <a:buFont typeface="Wingdings" pitchFamily="2" charset="2"/>
              <a:buChar char="§"/>
            </a:pPr>
            <a:r>
              <a:rPr lang="en-US" sz="4200" dirty="0" smtClean="0"/>
              <a:t>Student retention models from this research have indicated that attributes such as age, religion, SAT/ACT scores are not likely to impact student retention, but other attributes such as gender, ethnicity, high school type (public, private, etc), high school GPA and amount of financial aid show a strong correlation with freshman student retention</a:t>
            </a:r>
          </a:p>
          <a:p>
            <a:pPr marL="457200" lvl="0" indent="-457200">
              <a:buFont typeface="Wingdings" pitchFamily="2" charset="2"/>
              <a:buChar char="§"/>
            </a:pPr>
            <a:r>
              <a:rPr lang="en-US" sz="4200" dirty="0" smtClean="0"/>
              <a:t>Although our research has produced some interesting and meaningful results and revealed the student and institutional characteristics that closely connect to student retention, we plan to continue investigating the retention data.  As future work, we will build more sophisticated data mining models and find more interesting insights to help USD to achieve a higher retention rate</a:t>
            </a:r>
          </a:p>
        </p:txBody>
      </p:sp>
      <p:pic>
        <p:nvPicPr>
          <p:cNvPr id="14" name="Picture 13" descr="Data Mining Process.png"/>
          <p:cNvPicPr>
            <a:picLocks noChangeAspect="1"/>
          </p:cNvPicPr>
          <p:nvPr/>
        </p:nvPicPr>
        <p:blipFill>
          <a:blip r:embed="rId5"/>
          <a:srcRect t="10536" b="7815"/>
          <a:stretch>
            <a:fillRect/>
          </a:stretch>
        </p:blipFill>
        <p:spPr>
          <a:xfrm>
            <a:off x="457200" y="19659600"/>
            <a:ext cx="10972800" cy="5486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752</TotalTime>
  <Words>121</Words>
  <Application>Microsoft Office PowerPoint</Application>
  <PresentationFormat>Custom</PresentationFormat>
  <Paragraphs>52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University of San Diego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Allen Wynar</dc:creator>
  <cp:lastModifiedBy>LuisJr</cp:lastModifiedBy>
  <cp:revision>51</cp:revision>
  <cp:lastPrinted>2011-04-04T21:36:20Z</cp:lastPrinted>
  <dcterms:created xsi:type="dcterms:W3CDTF">2011-04-04T21:36:05Z</dcterms:created>
  <dcterms:modified xsi:type="dcterms:W3CDTF">2011-04-05T16:57:40Z</dcterms:modified>
</cp:coreProperties>
</file>