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nter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-bold.fntdata"/><Relationship Id="rId12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06326036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b06326036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06326036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b06326036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06326036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b06326036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b06326036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b06326036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06326036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b06326036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06326036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06326036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●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12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○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412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■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412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●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412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○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412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■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412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●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412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○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412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"/>
              <a:buChar char="■"/>
              <a:defRPr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" name="Google Shape;29;p6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" sz="9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0" i="0" sz="32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gif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037850" y="81860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Calibri"/>
                <a:ea typeface="Calibri"/>
                <a:cs typeface="Calibri"/>
                <a:sym typeface="Calibri"/>
              </a:rPr>
              <a:t>APRENDIZAJE POR REFUERZO EN ROBÓTICA MÓVIL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278675" y="3988250"/>
            <a:ext cx="280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Javier Bascuñana Giner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Blanca Martínez Gálvez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Carlos Martínez Suárez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Paula Perales Izquierdo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Introducción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Algoritmos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Q-Learning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MonteCarlo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Deep Q Network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A3C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Aplicaciones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Entorno real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Entorno simulado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" sz="1700"/>
              <a:t>Conclusiones</a:t>
            </a:r>
            <a:endParaRPr sz="17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Robótica móvil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Aprendizaje automático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250" y="1895725"/>
            <a:ext cx="1611375" cy="24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100" y="2100638"/>
            <a:ext cx="3195075" cy="1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15825" y="33082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904075" y="1002438"/>
            <a:ext cx="3302400" cy="15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Q-Learning</a:t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803625" y="1002450"/>
            <a:ext cx="3302400" cy="15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MonteCarlo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904075" y="3044900"/>
            <a:ext cx="3302400" cy="15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Deep Q Network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803625" y="3044900"/>
            <a:ext cx="3302400" cy="15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A3C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75" y="3109360"/>
            <a:ext cx="1814975" cy="17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25" y="3581375"/>
            <a:ext cx="3903851" cy="9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813" y="1335800"/>
            <a:ext cx="1615100" cy="16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838" y="1283900"/>
            <a:ext cx="3274829" cy="17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Entorno real</a:t>
            </a:r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Entorno simulado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600" y="1775675"/>
            <a:ext cx="25241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997" y="1775675"/>
            <a:ext cx="2222426" cy="2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037875" y="15635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Machine Learning aporta grandes ventajas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Aprendizaje por refuerzo cuenta con multitud de algoritmos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A3C presenta un buen desarrollo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Múltiples aplicaciones aplicadas en entornos reales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