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e52be70d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e52be70d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e52be70d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e52be70d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e52be70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e52be70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e52be70d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e52be70d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e52be70d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e52be70d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e52be70d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e52be70d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e52be70d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e52be70d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e52be70d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e52be70d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e52be70d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e52be70d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e52be70d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e52be70d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52be70d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52be70d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e52be70d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e52be70d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52be70d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e52be70d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e52be70d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e52be70d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e52be70d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e52be70d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e52be70d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e52be70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52be70d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e52be70d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e52be70d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e52be70d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e52be70d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e52be70d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e52be70d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e52be70d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e52be70d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e52be70d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e52be70d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e52be70d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hyperlink" Target="https://drive.google.com/drive/folders/1Yv-x8r6BB26icK2z2hv9Q0BdaTJtmAEW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9CGIcc0jeuI" TargetMode="External"/><Relationship Id="rId4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391350"/>
            <a:ext cx="8183700" cy="21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LOS UAVs Y SISTEMAS DE ENJAMBRE CON ROS Y MAVLink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80150" y="4233025"/>
            <a:ext cx="73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Ignacio Pérez Vilaplana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450" y="2850200"/>
            <a:ext cx="4160400" cy="17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80150" y="4518425"/>
            <a:ext cx="363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Source Sans Pro"/>
                <a:ea typeface="Source Sans Pro"/>
                <a:cs typeface="Source Sans Pro"/>
                <a:sym typeface="Source Sans Pro"/>
              </a:rPr>
              <a:t>Para acceder a la presentación </a:t>
            </a:r>
            <a:r>
              <a:rPr lang="es" sz="800">
                <a:latin typeface="Source Sans Pro"/>
                <a:ea typeface="Source Sans Pro"/>
                <a:cs typeface="Source Sans Pro"/>
                <a:sym typeface="Source Sans Pro"/>
              </a:rPr>
              <a:t>pinche</a:t>
            </a:r>
            <a:r>
              <a:rPr lang="es" sz="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" sz="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aquí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746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00" y="1499522"/>
            <a:ext cx="4036624" cy="10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4666975" y="1604675"/>
            <a:ext cx="50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400">
                <a:latin typeface="Source Sans Pro"/>
                <a:ea typeface="Source Sans Pro"/>
                <a:cs typeface="Source Sans Pro"/>
                <a:sym typeface="Source Sans Pro"/>
              </a:rPr>
              <a:t>+</a:t>
            </a:r>
            <a:endParaRPr b="1" sz="4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724" y="849588"/>
            <a:ext cx="4105580" cy="237211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2204650" y="3482025"/>
            <a:ext cx="1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2917650" y="3097275"/>
            <a:ext cx="3308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MAVROS</a:t>
            </a:r>
            <a:endParaRPr b="1" sz="6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de tareas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750" y="2986050"/>
            <a:ext cx="3728325" cy="15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75" y="2986050"/>
            <a:ext cx="3643807" cy="15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68725" y="125282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enjambre: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Líder y Seguidores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6768" l="5162" r="2645" t="0"/>
          <a:stretch/>
        </p:blipFill>
        <p:spPr>
          <a:xfrm>
            <a:off x="2514350" y="2307850"/>
            <a:ext cx="3892450" cy="25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ROS: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hector_quadrotor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ulation of a outdoor scenario using the hector_quadrotor stack in gazebo simulation on ROS electric.&#10;&#10;The vehicle is teleoperated using a gamepad for this demonstration.&#10;&#10;Everything shown in this video will soon be available and documented on http://www.ros.org/wiki/hector_quadrotor ." id="146" name="Google Shape;146;p28" title="hector_quadrotor outdoor scenario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subTitle"/>
          </p:nvPr>
        </p:nvSpPr>
        <p:spPr>
          <a:xfrm>
            <a:off x="0" y="953475"/>
            <a:ext cx="44040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Planificación de lucha de incendios forestales y urbanos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subTitle"/>
          </p:nvPr>
        </p:nvSpPr>
        <p:spPr>
          <a:xfrm>
            <a:off x="0" y="953475"/>
            <a:ext cx="44040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Planificación de lucha de incendios forestales y urbanos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Vigilancia, control y mantenimiento de campos solares.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los UAVs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idx="1" type="subTitle"/>
          </p:nvPr>
        </p:nvSpPr>
        <p:spPr>
          <a:xfrm>
            <a:off x="0" y="953475"/>
            <a:ext cx="44040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Planificación de lucha de incendios forestales y urbanos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Vigilancia, control y mantenimiento de campos solares.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Construcción mediante robots aéreos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" type="subTitle"/>
          </p:nvPr>
        </p:nvSpPr>
        <p:spPr>
          <a:xfrm>
            <a:off x="0" y="953475"/>
            <a:ext cx="44040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Planificación de lucha de incendios forestales y urbanos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Vigilancia, control y mantenimiento de campos solares.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Construcción mediante robots aéreos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En el entorno espacial…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En el aspecto visual y de ocio</a:t>
            </a:r>
            <a:endParaRPr/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825" y="255100"/>
            <a:ext cx="3652101" cy="21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576" y="2571750"/>
            <a:ext cx="4000601" cy="22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 relevantes del sector:</a:t>
            </a:r>
            <a:endParaRPr/>
          </a:p>
        </p:txBody>
      </p:sp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Drone Hopper S.L.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Embention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Escribano Mechanical &amp; Engineering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675" y="1601625"/>
            <a:ext cx="3374950" cy="19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/>
        </p:nvSpPr>
        <p:spPr>
          <a:xfrm>
            <a:off x="3024075" y="1371150"/>
            <a:ext cx="5876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MUCHAS GRACIAS !</a:t>
            </a:r>
            <a:endParaRPr b="1" sz="7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650" y="54425"/>
            <a:ext cx="5034650" cy="50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038" y="909050"/>
            <a:ext cx="5001924" cy="28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7100" y="62625"/>
            <a:ext cx="540751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100" y="1134313"/>
            <a:ext cx="5110900" cy="287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los sistemas de enjambre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24677" l="34194" r="12873" t="6641"/>
          <a:stretch/>
        </p:blipFill>
        <p:spPr>
          <a:xfrm>
            <a:off x="173100" y="1423938"/>
            <a:ext cx="3860250" cy="229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400" y="1324713"/>
            <a:ext cx="4433925" cy="249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Características: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485875" y="3187200"/>
            <a:ext cx="7346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Source Sans Pro"/>
              <a:buChar char="●"/>
            </a:pPr>
            <a:r>
              <a:rPr lang="es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Robots autónomos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Source Sans Pro"/>
              <a:buChar char="●"/>
            </a:pPr>
            <a:r>
              <a:rPr lang="es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Número de robots enjambre &gt; 2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Source Sans Pro"/>
              <a:buChar char="●"/>
            </a:pPr>
            <a:r>
              <a:rPr lang="es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dron capacidad sensorial y comunicativa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963" y="383225"/>
            <a:ext cx="7364074" cy="19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