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7"/>
    <p:restoredTop sz="94694"/>
  </p:normalViewPr>
  <p:slideViewPr>
    <p:cSldViewPr snapToGrid="0" snapToObjects="1">
      <p:cViewPr varScale="1">
        <p:scale>
          <a:sx n="170" d="100"/>
          <a:sy n="170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8C8BA-3E13-CB4D-83EA-027282B33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71D8CD-C6D7-8F43-9F8B-36E6C9723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3EE611-E902-4B4C-B33C-72EABF59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2562-8609-4D43-92C7-3D9C11291B6B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DA74D1-A4CD-4046-9B14-AE03FB32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6E05FA-75BF-FC42-8985-2B60F1D6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BD48-C303-B041-9A0F-5221EA88BB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55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FAEAB-D3E7-3B40-8744-1A24FEBC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AD98D6-6402-7247-8FE9-BF953F988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3A1317-1069-4F43-B0C5-EABD62BD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2562-8609-4D43-92C7-3D9C11291B6B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0AB134-198A-0E45-8166-706EFCFD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EDD617-B63A-F648-9000-59A701BE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BD48-C303-B041-9A0F-5221EA88BB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655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95338E-9D47-9244-BD0E-E6466FA4F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19A72A-5361-3048-87BC-6DE11ACD0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FFEF29-9180-5B47-935A-DF0961910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2562-8609-4D43-92C7-3D9C11291B6B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66495-9DBB-FF4B-B9BC-40FCC3B8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65526-28FD-184B-91AB-A48AC2E8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BD48-C303-B041-9A0F-5221EA88BB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00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63FE5-164E-854E-8D6F-3B6D1E8D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A29EF-5956-E346-8D67-8945ADCE3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57EECA-0B39-9C45-92F4-05DBD80B9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2562-8609-4D43-92C7-3D9C11291B6B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3524C5-C2F4-5946-B4E0-8AFE0496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D4B323-0B8C-F64E-AAE3-5CECA8D4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BD48-C303-B041-9A0F-5221EA88BB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813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8B3A6-3711-1544-BCBD-5829FBC62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5D2927-CF1F-094D-BD44-C7F22033F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777831-1244-9641-8199-421199A4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2562-8609-4D43-92C7-3D9C11291B6B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45D2A1-EAE5-6041-83DB-548045CA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CCCFE-7365-AB41-919F-36B4DB39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BD48-C303-B041-9A0F-5221EA88BB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302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F5356-F19D-394D-90B9-4DD4BEEF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E1F2B2-34B0-5240-BB11-6DA0A74BD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A4DB29-7C96-2049-9F39-46AFDED76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2949AE-E8A7-874C-AD31-C5644C82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2562-8609-4D43-92C7-3D9C11291B6B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7F2B63-EE2C-AA47-A6E4-3AE8A0D7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2DE71C-93C4-1B4E-8097-CBDB2B4E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BD48-C303-B041-9A0F-5221EA88BB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878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50765-43A1-834E-B003-C91B60B45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5F1237-B18F-924C-A2E3-39B649C8F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B5246C-73DA-C544-B202-595437422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CC28D3-A547-634F-A4B5-1459EA489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E0B37A-76B1-4B4D-8F95-3DBB68BAE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7A8D6A-BB88-9C4F-80DB-D5A42D54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2562-8609-4D43-92C7-3D9C11291B6B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15F6F5-5E0E-1B4A-A77E-45705C0B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4934E4-1A9D-FF40-9FFF-060B3D81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BD48-C303-B041-9A0F-5221EA88BB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413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8B49F-8AA3-E443-AD8C-59FCF04A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CDAB52-49F5-994D-85AC-6B3EA7F7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2562-8609-4D43-92C7-3D9C11291B6B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C69E98-ACED-E140-BDBA-F478A3C0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68F391-37B5-7743-AA4A-B1A91632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BD48-C303-B041-9A0F-5221EA88BB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01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FB5673-4732-824F-AB5D-ACA3B4A4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2562-8609-4D43-92C7-3D9C11291B6B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355DA9-6F21-6C44-A449-87FC635F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C8E578-0160-DC48-AABC-700478FE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BD48-C303-B041-9A0F-5221EA88BB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650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70FD6-E886-9F40-81F7-58DB9962D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1942A1-8FC4-FB45-9CC7-8BD0533E3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755D82-4747-CB4C-90C3-9F379CE88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9360B9-E038-8B41-9975-95E1DCC1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2562-8609-4D43-92C7-3D9C11291B6B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EF82AF-91F4-094E-A15A-AA4531B6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38C8D3-938F-6E4D-9A93-43FBEDE84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BD48-C303-B041-9A0F-5221EA88BB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193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EC620-179C-5A47-9494-C3FED59EF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DDE1C9-D8F1-2348-8B69-273F628F8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94ABC1-4F45-6645-A6B5-C54596228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2500B7-8A7E-AC48-80D2-4986ABA9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2562-8609-4D43-92C7-3D9C11291B6B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76A12C-3D68-E242-B6BD-91B2EC150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1C5B00-2320-4A48-902D-622012BD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BD48-C303-B041-9A0F-5221EA88BB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871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44C7FF-58DC-4B49-B410-0A820DDD9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E49F53-7461-5B4F-A6C3-728D423A5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A90C54-6544-9043-8EDE-9DC1DC613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A2562-8609-4D43-92C7-3D9C11291B6B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7ED971-7A58-F441-A68A-E7C2ED3AF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8EDFC-73EB-C945-BB56-D5D71F4C9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BBD48-C303-B041-9A0F-5221EA88BB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054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0A520D8-E274-6A4F-9FC1-6121DE614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7638" y="1555568"/>
            <a:ext cx="4389707" cy="4354495"/>
          </a:xfrm>
          <a:prstGeom prst="rect">
            <a:avLst/>
          </a:prstGeom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8DEB7D7D-7F07-D84C-94A4-FF4D8A60B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8688" y="1127963"/>
            <a:ext cx="3905674" cy="496212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F315FEE-C147-AD4B-830C-07E2475E0616}"/>
              </a:ext>
            </a:extLst>
          </p:cNvPr>
          <p:cNvSpPr txBox="1"/>
          <p:nvPr/>
        </p:nvSpPr>
        <p:spPr>
          <a:xfrm>
            <a:off x="759212" y="547827"/>
            <a:ext cx="5246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Arial" charset="0"/>
                <a:ea typeface="Arial" charset="0"/>
                <a:cs typeface="Arial" charset="0"/>
              </a:rPr>
              <a:t>1-NIC BIG-IP VE Deployment on AWS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65D8A1-5DDE-794B-B939-1157506D5353}"/>
              </a:ext>
            </a:extLst>
          </p:cNvPr>
          <p:cNvSpPr txBox="1"/>
          <p:nvPr/>
        </p:nvSpPr>
        <p:spPr>
          <a:xfrm>
            <a:off x="6428246" y="547827"/>
            <a:ext cx="5246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Arial" charset="0"/>
                <a:ea typeface="Arial" charset="0"/>
                <a:cs typeface="Arial" charset="0"/>
              </a:rPr>
              <a:t>2-NIC BIG-IP VE Deployment on AWS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A30F358C-86EE-5144-9ACF-E515DDE9042A}"/>
              </a:ext>
            </a:extLst>
          </p:cNvPr>
          <p:cNvSpPr txBox="1"/>
          <p:nvPr/>
        </p:nvSpPr>
        <p:spPr>
          <a:xfrm>
            <a:off x="583382" y="6059845"/>
            <a:ext cx="5004116" cy="806375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Deployment ~ </a:t>
            </a:r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3+ hours 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Templated Deployment ~ </a:t>
            </a:r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mins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45676829-334F-2B40-B1E9-F9EE4E71D671}"/>
              </a:ext>
            </a:extLst>
          </p:cNvPr>
          <p:cNvSpPr txBox="1"/>
          <p:nvPr/>
        </p:nvSpPr>
        <p:spPr>
          <a:xfrm>
            <a:off x="6514844" y="6063664"/>
            <a:ext cx="5004116" cy="806375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Deployment ~ </a:t>
            </a:r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3+ hours 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Templated Deployment ~ </a:t>
            </a:r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mins</a:t>
            </a:r>
          </a:p>
        </p:txBody>
      </p:sp>
    </p:spTree>
    <p:extLst>
      <p:ext uri="{BB962C8B-B14F-4D97-AF65-F5344CB8AC3E}">
        <p14:creationId xmlns:p14="http://schemas.microsoft.com/office/powerpoint/2010/main" val="233814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>
            <a:extLst>
              <a:ext uri="{FF2B5EF4-FFF2-40B4-BE49-F238E27FC236}">
                <a16:creationId xmlns:a16="http://schemas.microsoft.com/office/drawing/2014/main" id="{09C08685-495F-A74A-BC60-69C563740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5923" y="655534"/>
            <a:ext cx="9000154" cy="553194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A6C9119-04BA-4C48-BB06-37B41B5E4EEA}"/>
              </a:ext>
            </a:extLst>
          </p:cNvPr>
          <p:cNvSpPr/>
          <p:nvPr/>
        </p:nvSpPr>
        <p:spPr>
          <a:xfrm>
            <a:off x="1858630" y="139809"/>
            <a:ext cx="89012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2 Clustered BIG-IP VE’s on AWS (Across AZ - 2NIC)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71E95A62-F75B-2649-9FDA-F2A469E0849D}"/>
              </a:ext>
            </a:extLst>
          </p:cNvPr>
          <p:cNvSpPr txBox="1"/>
          <p:nvPr/>
        </p:nvSpPr>
        <p:spPr>
          <a:xfrm>
            <a:off x="3699062" y="6187476"/>
            <a:ext cx="5004116" cy="806375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Deployment ~ </a:t>
            </a:r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8+ hours 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Templated Deployment ~ </a:t>
            </a:r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mins</a:t>
            </a:r>
          </a:p>
        </p:txBody>
      </p:sp>
    </p:spTree>
    <p:extLst>
      <p:ext uri="{BB962C8B-B14F-4D97-AF65-F5344CB8AC3E}">
        <p14:creationId xmlns:p14="http://schemas.microsoft.com/office/powerpoint/2010/main" val="347009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>
            <a:extLst>
              <a:ext uri="{FF2B5EF4-FFF2-40B4-BE49-F238E27FC236}">
                <a16:creationId xmlns:a16="http://schemas.microsoft.com/office/drawing/2014/main" id="{12EE2AED-88C4-9249-8812-213CA75976B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9719" y="492771"/>
            <a:ext cx="9228149" cy="587245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74EECD8-3C50-1148-8869-B114B867C0EA}"/>
              </a:ext>
            </a:extLst>
          </p:cNvPr>
          <p:cNvSpPr/>
          <p:nvPr/>
        </p:nvSpPr>
        <p:spPr>
          <a:xfrm>
            <a:off x="1841882" y="88328"/>
            <a:ext cx="90063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charset="0"/>
                <a:ea typeface="Arial" charset="0"/>
                <a:cs typeface="Arial" charset="0"/>
              </a:rPr>
              <a:t>Auto Scale WAF deployment on AWS via ELB</a:t>
            </a:r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8ED39056-5E5E-284E-855B-5F667137BC3D}"/>
              </a:ext>
            </a:extLst>
          </p:cNvPr>
          <p:cNvSpPr txBox="1"/>
          <p:nvPr/>
        </p:nvSpPr>
        <p:spPr>
          <a:xfrm>
            <a:off x="3751735" y="6179766"/>
            <a:ext cx="5004116" cy="806375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Deployment ~ </a:t>
            </a:r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7+ hours 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Templated Deployment ~ </a:t>
            </a:r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mins</a:t>
            </a:r>
          </a:p>
        </p:txBody>
      </p:sp>
    </p:spTree>
    <p:extLst>
      <p:ext uri="{BB962C8B-B14F-4D97-AF65-F5344CB8AC3E}">
        <p14:creationId xmlns:p14="http://schemas.microsoft.com/office/powerpoint/2010/main" val="1078290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76</Words>
  <Application>Microsoft Macintosh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Otto DENG</dc:creator>
  <cp:lastModifiedBy>Otto DENG</cp:lastModifiedBy>
  <cp:revision>2</cp:revision>
  <dcterms:created xsi:type="dcterms:W3CDTF">2019-07-29T04:38:09Z</dcterms:created>
  <dcterms:modified xsi:type="dcterms:W3CDTF">2019-07-29T04:48:30Z</dcterms:modified>
</cp:coreProperties>
</file>