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64008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FEE"/>
    <a:srgbClr val="1D37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>
        <p:scale>
          <a:sx n="150" d="100"/>
          <a:sy n="150" d="100"/>
        </p:scale>
        <p:origin x="10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7F38-B21D-4C2D-B17E-73FCA8F279F0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B0E3E-1FDB-4FF5-9853-B7890A245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47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B0E3E-1FDB-4FF5-9853-B7890A24578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14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B0E3E-1FDB-4FF5-9853-B7890A24578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11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B0E3E-1FDB-4FF5-9853-B7890A24578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54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89241"/>
            <a:ext cx="48006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891070"/>
            <a:ext cx="48006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2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73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1691"/>
            <a:ext cx="1380173" cy="30512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1691"/>
            <a:ext cx="4060508" cy="305121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6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78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897613"/>
            <a:ext cx="55206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09468"/>
            <a:ext cx="55206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43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58453"/>
            <a:ext cx="2720340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58453"/>
            <a:ext cx="2720340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47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1691"/>
            <a:ext cx="5520690" cy="695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82610"/>
            <a:ext cx="27078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15164"/>
            <a:ext cx="2707838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82610"/>
            <a:ext cx="272117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15164"/>
            <a:ext cx="2721174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79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34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51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18398"/>
            <a:ext cx="324040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86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18398"/>
            <a:ext cx="324040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D9E-D6CB-42A0-999F-DEF74129CE69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2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1691"/>
            <a:ext cx="55206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58453"/>
            <a:ext cx="55206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ED9E-D6CB-42A0-999F-DEF74129CE69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37084"/>
            <a:ext cx="21602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EBC32-F7BE-4741-B466-0169742A4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43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visualizing-friendships/469716398919/" TargetMode="External"/><Relationship Id="rId2" Type="http://schemas.openxmlformats.org/officeDocument/2006/relationships/hyperlink" Target="https://www.ics.uci.edu/~corps/phaseii/Weiser-Computer21stCentury-SciA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7657" y="661987"/>
            <a:ext cx="6996113" cy="1642706"/>
          </a:xfrm>
        </p:spPr>
        <p:txBody>
          <a:bodyPr>
            <a:noAutofit/>
          </a:bodyPr>
          <a:lstStyle/>
          <a:p>
            <a:r>
              <a:rPr lang="de-DE" sz="60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Internet </a:t>
            </a:r>
            <a:r>
              <a:rPr lang="de-DE" sz="60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of </a:t>
            </a:r>
            <a:r>
              <a:rPr lang="de-DE" sz="60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Things</a:t>
            </a:r>
            <a:endParaRPr lang="de-DE" sz="60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5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1403604" y="859536"/>
            <a:ext cx="1495044" cy="1495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65042" y="859536"/>
            <a:ext cx="1495044" cy="1495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165051" y="1345448"/>
            <a:ext cx="19721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Internet</a:t>
            </a:r>
            <a:endParaRPr lang="de-DE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26489" y="1206948"/>
            <a:ext cx="19721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Umgebung</a:t>
            </a:r>
            <a:endParaRPr lang="de-DE" sz="20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526489" y="1607058"/>
            <a:ext cx="19721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Things</a:t>
            </a:r>
            <a:endParaRPr lang="de-DE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4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1886400" y="859536"/>
            <a:ext cx="1495044" cy="1495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020400" y="859536"/>
            <a:ext cx="1495044" cy="1495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365897" y="1422392"/>
            <a:ext cx="19721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Internet</a:t>
            </a:r>
            <a:endParaRPr lang="de-DE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003944" y="1299281"/>
            <a:ext cx="19721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Umgebung</a:t>
            </a:r>
            <a:endParaRPr lang="de-DE" sz="14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046297" y="1607058"/>
            <a:ext cx="19721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Things</a:t>
            </a:r>
            <a:endParaRPr lang="de-DE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917036" y="2794325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Internet of Things</a:t>
            </a:r>
            <a:endParaRPr lang="de-DE" sz="24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cxnSp>
        <p:nvCxnSpPr>
          <p:cNvPr id="7" name="Gerade Verbindung mit Pfeil 6"/>
          <p:cNvCxnSpPr>
            <a:stCxn id="2" idx="0"/>
          </p:cNvCxnSpPr>
          <p:nvPr/>
        </p:nvCxnSpPr>
        <p:spPr>
          <a:xfrm flipV="1">
            <a:off x="3200400" y="1791724"/>
            <a:ext cx="0" cy="1002601"/>
          </a:xfrm>
          <a:prstGeom prst="straightConnector1">
            <a:avLst/>
          </a:prstGeom>
          <a:ln w="12700">
            <a:solidFill>
              <a:schemeClr val="bg1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2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54" y="1602392"/>
            <a:ext cx="725646" cy="395663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60" y="1339848"/>
            <a:ext cx="586092" cy="920750"/>
          </a:xfrm>
          <a:prstGeom prst="rect">
            <a:avLst/>
          </a:prstGeom>
        </p:spPr>
      </p:pic>
      <p:cxnSp>
        <p:nvCxnSpPr>
          <p:cNvPr id="22" name="Gerade Verbindung mit Pfeil 21"/>
          <p:cNvCxnSpPr/>
          <p:nvPr/>
        </p:nvCxnSpPr>
        <p:spPr>
          <a:xfrm>
            <a:off x="2459752" y="1800223"/>
            <a:ext cx="1728000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6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76" y="2553728"/>
            <a:ext cx="681196" cy="37142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0" y="2279066"/>
            <a:ext cx="586092" cy="92075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07" y="427491"/>
            <a:ext cx="546101" cy="5461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15" y="1800225"/>
            <a:ext cx="663035" cy="46876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00" y="2187575"/>
            <a:ext cx="663035" cy="468766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>
            <a:off x="2108200" y="2656341"/>
            <a:ext cx="2203450" cy="0"/>
          </a:xfrm>
          <a:prstGeom prst="line">
            <a:avLst/>
          </a:prstGeom>
          <a:ln w="25400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993857" y="1073150"/>
            <a:ext cx="416" cy="1195841"/>
          </a:xfrm>
          <a:prstGeom prst="line">
            <a:avLst/>
          </a:prstGeom>
          <a:ln w="25400">
            <a:solidFill>
              <a:schemeClr val="bg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73" y="1339745"/>
            <a:ext cx="386668" cy="4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1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004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800" y="49160"/>
            <a:ext cx="6292850" cy="3151239"/>
          </a:xfrm>
        </p:spPr>
        <p:txBody>
          <a:bodyPr anchor="ctr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The most profound technologies are those that disappear</a:t>
            </a:r>
            <a:r>
              <a:rPr lang="en-US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. </a:t>
            </a:r>
            <a:r>
              <a:rPr lang="en-US" sz="28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They weave themselves into the fabric of everyday life until they are indistinguishable from it.</a:t>
            </a:r>
            <a:endParaRPr lang="de-DE" sz="28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95817" y="2831067"/>
            <a:ext cx="560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Mark Weiser, 1991, </a:t>
            </a:r>
            <a:r>
              <a:rPr lang="en-US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The Computer for the 21st Century</a:t>
            </a:r>
            <a:endParaRPr lang="de-DE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2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https://www.ics.uci.edu/~</a:t>
            </a:r>
            <a:r>
              <a:rPr lang="de-DE" dirty="0" smtClean="0">
                <a:hlinkClick r:id="rId2"/>
              </a:rPr>
              <a:t>corps/phaseii/Weiser-Computer21stCentury-SciAm.pdf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https://www.facebook.com/notes/facebook-engineering/visualizing-friendships/469716398919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/>
              <a:t>https://de.wikipedia.org/wiki/Internet_der_Dinge</a:t>
            </a:r>
          </a:p>
        </p:txBody>
      </p:sp>
    </p:spTree>
    <p:extLst>
      <p:ext uri="{BB962C8B-B14F-4D97-AF65-F5344CB8AC3E}">
        <p14:creationId xmlns:p14="http://schemas.microsoft.com/office/powerpoint/2010/main" val="320573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</Words>
  <Application>Microsoft Office PowerPoint</Application>
  <PresentationFormat>Benutzerdefiniert</PresentationFormat>
  <Paragraphs>17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Thin</vt:lpstr>
      <vt:lpstr>Office</vt:lpstr>
      <vt:lpstr>Internet of Things</vt:lpstr>
      <vt:lpstr>PowerPoint-Präsentation</vt:lpstr>
      <vt:lpstr>PowerPoint-Präsentation</vt:lpstr>
      <vt:lpstr>PowerPoint-Präsentation</vt:lpstr>
      <vt:lpstr>PowerPoint-Präsentation</vt:lpstr>
      <vt:lpstr>The most profound technologies are those that disappear. They weave themselves into the fabric of everyday life until they are indistinguishable from it.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Otto</dc:creator>
  <cp:lastModifiedBy>Jonas Otto</cp:lastModifiedBy>
  <cp:revision>13</cp:revision>
  <dcterms:created xsi:type="dcterms:W3CDTF">2016-01-19T19:31:24Z</dcterms:created>
  <dcterms:modified xsi:type="dcterms:W3CDTF">2016-01-19T21:57:06Z</dcterms:modified>
</cp:coreProperties>
</file>