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E4717-7627-4176-8476-E507C652EE78}" v="634" dt="2021-03-15T08:58:27.414"/>
    <p1510:client id="{865A3A56-FFC9-4621-9B28-BBD8FB0301B6}" v="85" dt="2021-03-15T08:26:27.183"/>
    <p1510:client id="{E6B8B853-62D1-477A-AAC1-F04E4F824383}" v="47" dt="2021-03-15T09:00:04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ttas, O. (Otto)" userId="S::o.mattas@uu.nl::f944b869-84fe-4915-ac0f-2070e720f33b" providerId="AD" clId="Web-{865A3A56-FFC9-4621-9B28-BBD8FB0301B6}"/>
    <pc:docChg chg="addSld modSld addMainMaster delMainMaster">
      <pc:chgData name="Mättas, O. (Otto)" userId="S::o.mattas@uu.nl::f944b869-84fe-4915-ac0f-2070e720f33b" providerId="AD" clId="Web-{865A3A56-FFC9-4621-9B28-BBD8FB0301B6}" dt="2021-03-15T08:26:27.183" v="38" actId="20577"/>
      <pc:docMkLst>
        <pc:docMk/>
      </pc:docMkLst>
      <pc:sldChg chg="addSp delSp modSp mod setBg modClrScheme chgLayout">
        <pc:chgData name="Mättas, O. (Otto)" userId="S::o.mattas@uu.nl::f944b869-84fe-4915-ac0f-2070e720f33b" providerId="AD" clId="Web-{865A3A56-FFC9-4621-9B28-BBD8FB0301B6}" dt="2021-03-15T08:25:34.495" v="31"/>
        <pc:sldMkLst>
          <pc:docMk/>
          <pc:sldMk cId="109857222" sldId="256"/>
        </pc:sldMkLst>
        <pc:spChg chg="mo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11" creationId="{5337EA23-6703-4C96-9EEB-A408CBDD67BD}"/>
          </ac:spMkLst>
        </pc:spChg>
        <pc:spChg chg="ad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16" creationId="{C17278C5-34E8-4293-BE47-73B18483AF7B}"/>
          </ac:spMkLst>
        </pc:spChg>
        <pc:spChg chg="ad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18" creationId="{9A3F5928-D955-456A-97B5-AA390B8CE9D5}"/>
          </ac:spMkLst>
        </pc:spChg>
        <pc:spChg chg="ad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22" creationId="{C5CB530E-515E-412C-9DF1-5F8FFBD6F383}"/>
          </ac:spMkLst>
        </pc:spChg>
        <pc:spChg chg="ad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24" creationId="{712D4376-A578-4FF1-94FC-245E7A6A489F}"/>
          </ac:spMkLst>
        </pc:spChg>
        <pc:spChg chg="add">
          <ac:chgData name="Mättas, O. (Otto)" userId="S::o.mattas@uu.nl::f944b869-84fe-4915-ac0f-2070e720f33b" providerId="AD" clId="Web-{865A3A56-FFC9-4621-9B28-BBD8FB0301B6}" dt="2021-03-15T08:25:34.495" v="31"/>
          <ac:spMkLst>
            <pc:docMk/>
            <pc:sldMk cId="109857222" sldId="256"/>
            <ac:spMk id="26" creationId="{AEA7509D-F04F-40CB-A0B3-EEF16499CC9F}"/>
          </ac:spMkLst>
        </pc:spChg>
        <pc:picChg chg="add mod ord">
          <ac:chgData name="Mättas, O. (Otto)" userId="S::o.mattas@uu.nl::f944b869-84fe-4915-ac0f-2070e720f33b" providerId="AD" clId="Web-{865A3A56-FFC9-4621-9B28-BBD8FB0301B6}" dt="2021-03-15T08:25:34.495" v="31"/>
          <ac:picMkLst>
            <pc:docMk/>
            <pc:sldMk cId="109857222" sldId="256"/>
            <ac:picMk id="4" creationId="{274BDF40-F569-48A9-8865-49AA18AE4089}"/>
          </ac:picMkLst>
        </pc:picChg>
        <pc:cxnChg chg="add">
          <ac:chgData name="Mättas, O. (Otto)" userId="S::o.mattas@uu.nl::f944b869-84fe-4915-ac0f-2070e720f33b" providerId="AD" clId="Web-{865A3A56-FFC9-4621-9B28-BBD8FB0301B6}" dt="2021-03-15T08:25:34.495" v="31"/>
          <ac:cxnSpMkLst>
            <pc:docMk/>
            <pc:sldMk cId="109857222" sldId="256"/>
            <ac:cxnSpMk id="20" creationId="{56020367-4FD5-4596-8E10-C5F095CD8DBF}"/>
          </ac:cxnSpMkLst>
        </pc:cxnChg>
      </pc:sldChg>
      <pc:sldChg chg="modSp new">
        <pc:chgData name="Mättas, O. (Otto)" userId="S::o.mattas@uu.nl::f944b869-84fe-4915-ac0f-2070e720f33b" providerId="AD" clId="Web-{865A3A56-FFC9-4621-9B28-BBD8FB0301B6}" dt="2021-03-15T08:26:27.183" v="38" actId="20577"/>
        <pc:sldMkLst>
          <pc:docMk/>
          <pc:sldMk cId="1997539081" sldId="257"/>
        </pc:sldMkLst>
        <pc:spChg chg="mod">
          <ac:chgData name="Mättas, O. (Otto)" userId="S::o.mattas@uu.nl::f944b869-84fe-4915-ac0f-2070e720f33b" providerId="AD" clId="Web-{865A3A56-FFC9-4621-9B28-BBD8FB0301B6}" dt="2021-03-15T08:26:27.183" v="38" actId="20577"/>
          <ac:spMkLst>
            <pc:docMk/>
            <pc:sldMk cId="1997539081" sldId="257"/>
            <ac:spMk id="2" creationId="{43B4DDC5-E8B7-4E09-8244-B2D12FF02C87}"/>
          </ac:spMkLst>
        </pc:spChg>
      </pc:sldChg>
      <pc:sldMasterChg chg="del delSldLayout">
        <pc:chgData name="Mättas, O. (Otto)" userId="S::o.mattas@uu.nl::f944b869-84fe-4915-ac0f-2070e720f33b" providerId="AD" clId="Web-{865A3A56-FFC9-4621-9B28-BBD8FB0301B6}" dt="2021-03-15T08:25:20.697" v="29"/>
        <pc:sldMasterMkLst>
          <pc:docMk/>
          <pc:sldMasterMk cId="2460954070" sldId="2147483660"/>
        </pc:sldMasterMkLst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ättas, O. (Otto)" userId="S::o.mattas@uu.nl::f944b869-84fe-4915-ac0f-2070e720f33b" providerId="AD" clId="Web-{865A3A56-FFC9-4621-9B28-BBD8FB0301B6}" dt="2021-03-15T08:25:20.697" v="2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ättas, O. (Otto)" userId="S::o.mattas@uu.nl::f944b869-84fe-4915-ac0f-2070e720f33b" providerId="AD" clId="Web-{865A3A56-FFC9-4621-9B28-BBD8FB0301B6}" dt="2021-03-15T08:25:34.495" v="31"/>
        <pc:sldMasterMkLst>
          <pc:docMk/>
          <pc:sldMasterMk cId="915074142" sldId="2147483763"/>
        </pc:sldMasterMkLst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2292968020" sldId="2147483752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404535504" sldId="2147483753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098693871" sldId="2147483754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267025730" sldId="2147483755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814765423" sldId="2147483756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2419341555" sldId="2147483757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2085267468" sldId="2147483758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3587900519" sldId="2147483759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859062016" sldId="2147483760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1171317950" sldId="2147483761"/>
          </pc:sldLayoutMkLst>
        </pc:sldLayoutChg>
        <pc:sldLayoutChg chg="add del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915074142" sldId="2147483763"/>
            <pc:sldLayoutMk cId="2703449506" sldId="2147483762"/>
          </pc:sldLayoutMkLst>
        </pc:sldLayoutChg>
      </pc:sldMasterChg>
      <pc:sldMasterChg chg="add addSldLayout">
        <pc:chgData name="Mättas, O. (Otto)" userId="S::o.mattas@uu.nl::f944b869-84fe-4915-ac0f-2070e720f33b" providerId="AD" clId="Web-{865A3A56-FFC9-4621-9B28-BBD8FB0301B6}" dt="2021-03-15T08:25:34.495" v="31"/>
        <pc:sldMasterMkLst>
          <pc:docMk/>
          <pc:sldMasterMk cId="4292334868" sldId="2147483764"/>
        </pc:sldMasterMkLst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4269229638" sldId="2147483765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2528945624" sldId="2147483766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3541976692" sldId="2147483767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932273358" sldId="2147483768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2844050536" sldId="2147483769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3059189358" sldId="2147483770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480282945" sldId="2147483771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1510195282" sldId="2147483772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3458517701" sldId="2147483773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410688908" sldId="2147483774"/>
          </pc:sldLayoutMkLst>
        </pc:sldLayoutChg>
        <pc:sldLayoutChg chg="add">
          <pc:chgData name="Mättas, O. (Otto)" userId="S::o.mattas@uu.nl::f944b869-84fe-4915-ac0f-2070e720f33b" providerId="AD" clId="Web-{865A3A56-FFC9-4621-9B28-BBD8FB0301B6}" dt="2021-03-15T08:25:34.495" v="31"/>
          <pc:sldLayoutMkLst>
            <pc:docMk/>
            <pc:sldMasterMk cId="4292334868" sldId="2147483764"/>
            <pc:sldLayoutMk cId="3130386304" sldId="2147483775"/>
          </pc:sldLayoutMkLst>
        </pc:sldLayoutChg>
      </pc:sldMasterChg>
    </pc:docChg>
  </pc:docChgLst>
  <pc:docChgLst>
    <pc:chgData name="Mättas, O. (Otto)" userId="S::o.mattas@uu.nl::f944b869-84fe-4915-ac0f-2070e720f33b" providerId="AD" clId="Web-{63DE4717-7627-4176-8476-E507C652EE78}"/>
    <pc:docChg chg="addSld modSld">
      <pc:chgData name="Mättas, O. (Otto)" userId="S::o.mattas@uu.nl::f944b869-84fe-4915-ac0f-2070e720f33b" providerId="AD" clId="Web-{63DE4717-7627-4176-8476-E507C652EE78}" dt="2021-03-15T08:58:27.414" v="331"/>
      <pc:docMkLst>
        <pc:docMk/>
      </pc:docMkLst>
      <pc:sldChg chg="addSp delSp modSp mod setBg">
        <pc:chgData name="Mättas, O. (Otto)" userId="S::o.mattas@uu.nl::f944b869-84fe-4915-ac0f-2070e720f33b" providerId="AD" clId="Web-{63DE4717-7627-4176-8476-E507C652EE78}" dt="2021-03-15T08:57:06.553" v="320" actId="20577"/>
        <pc:sldMkLst>
          <pc:docMk/>
          <pc:sldMk cId="1997539081" sldId="257"/>
        </pc:sldMkLst>
        <pc:spChg chg="mo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2" creationId="{43B4DDC5-E8B7-4E09-8244-B2D12FF02C87}"/>
          </ac:spMkLst>
        </pc:spChg>
        <pc:spChg chg="del mo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3" creationId="{DA06934F-F354-442F-A44D-94F44E5AC8C5}"/>
          </ac:spMkLst>
        </pc:spChg>
        <pc:spChg chg="ad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9" creationId="{383F4F3A-DF89-453C-A499-8C259F6A2F13}"/>
          </ac:spMkLst>
        </pc:spChg>
        <pc:spChg chg="ad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11" creationId="{58BDB0EE-D238-415B-9ED8-62AA6AB2AAD1}"/>
          </ac:spMkLst>
        </pc:spChg>
        <pc:spChg chg="ad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13" creationId="{C5B55FC3-961D-4325-82F1-DE92B0D04E03}"/>
          </ac:spMkLst>
        </pc:spChg>
        <pc:spChg chg="add">
          <ac:chgData name="Mättas, O. (Otto)" userId="S::o.mattas@uu.nl::f944b869-84fe-4915-ac0f-2070e720f33b" providerId="AD" clId="Web-{63DE4717-7627-4176-8476-E507C652EE78}" dt="2021-03-15T08:51:31.830" v="262"/>
          <ac:spMkLst>
            <pc:docMk/>
            <pc:sldMk cId="1997539081" sldId="257"/>
            <ac:spMk id="17" creationId="{4C8AB332-D09E-4F28-943C-DABDD4716A3C}"/>
          </ac:spMkLst>
        </pc:spChg>
        <pc:graphicFrameChg chg="add modGraphic">
          <ac:chgData name="Mättas, O. (Otto)" userId="S::o.mattas@uu.nl::f944b869-84fe-4915-ac0f-2070e720f33b" providerId="AD" clId="Web-{63DE4717-7627-4176-8476-E507C652EE78}" dt="2021-03-15T08:57:06.553" v="320" actId="20577"/>
          <ac:graphicFrameMkLst>
            <pc:docMk/>
            <pc:sldMk cId="1997539081" sldId="257"/>
            <ac:graphicFrameMk id="5" creationId="{478D604A-104B-4DD9-9CDA-CC80D73DB9B4}"/>
          </ac:graphicFrameMkLst>
        </pc:graphicFrameChg>
        <pc:cxnChg chg="add">
          <ac:chgData name="Mättas, O. (Otto)" userId="S::o.mattas@uu.nl::f944b869-84fe-4915-ac0f-2070e720f33b" providerId="AD" clId="Web-{63DE4717-7627-4176-8476-E507C652EE78}" dt="2021-03-15T08:51:31.830" v="262"/>
          <ac:cxnSpMkLst>
            <pc:docMk/>
            <pc:sldMk cId="1997539081" sldId="257"/>
            <ac:cxnSpMk id="15" creationId="{C8F51B3F-8331-4E4A-AE96-D47B1006EEAD}"/>
          </ac:cxnSpMkLst>
        </pc:cxnChg>
      </pc:sldChg>
      <pc:sldChg chg="addSp delSp modSp new mod setBg">
        <pc:chgData name="Mättas, O. (Otto)" userId="S::o.mattas@uu.nl::f944b869-84fe-4915-ac0f-2070e720f33b" providerId="AD" clId="Web-{63DE4717-7627-4176-8476-E507C652EE78}" dt="2021-03-15T08:58:27.414" v="331"/>
        <pc:sldMkLst>
          <pc:docMk/>
          <pc:sldMk cId="340709643" sldId="258"/>
        </pc:sldMkLst>
        <pc:spChg chg="del mod">
          <ac:chgData name="Mättas, O. (Otto)" userId="S::o.mattas@uu.nl::f944b869-84fe-4915-ac0f-2070e720f33b" providerId="AD" clId="Web-{63DE4717-7627-4176-8476-E507C652EE78}" dt="2021-03-15T08:58:17.695" v="323"/>
          <ac:spMkLst>
            <pc:docMk/>
            <pc:sldMk cId="340709643" sldId="258"/>
            <ac:spMk id="2" creationId="{C22E9AC7-79E0-4706-825A-E651AE3816B2}"/>
          </ac:spMkLst>
        </pc:spChg>
        <pc:spChg chg="del mod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3" creationId="{168FD999-EC7F-4901-806C-6FC4118B8DE7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8" creationId="{327D73B4-9F5C-4A64-A179-51B9500CB8B5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10" creationId="{C1F06963-6374-4B48-844F-071A9BAAAE02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12" creationId="{6CB927A4-E432-4310-9CD5-E89FF5063179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14" creationId="{1453BF6C-B012-48B7-B4E8-6D7AC7C27D02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5:57.941" v="50"/>
          <ac:spMkLst>
            <pc:docMk/>
            <pc:sldMk cId="340709643" sldId="258"/>
            <ac:spMk id="16" creationId="{E3020543-B24B-4EC4-8FFC-8DD88EEA91A8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24" creationId="{383F4F3A-DF89-453C-A499-8C259F6A2F13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26" creationId="{58BDB0EE-D238-415B-9ED8-62AA6AB2AAD1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28" creationId="{C5B55FC3-961D-4325-82F1-DE92B0D04E03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32" creationId="{4C8AB332-D09E-4F28-943C-DABDD4716A3C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14" v="61"/>
          <ac:spMkLst>
            <pc:docMk/>
            <pc:sldMk cId="340709643" sldId="258"/>
            <ac:spMk id="34" creationId="{383F4F3A-DF89-453C-A499-8C259F6A2F13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14" v="61"/>
          <ac:spMkLst>
            <pc:docMk/>
            <pc:sldMk cId="340709643" sldId="258"/>
            <ac:spMk id="35" creationId="{58BDB0EE-D238-415B-9ED8-62AA6AB2AAD1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14" v="61"/>
          <ac:spMkLst>
            <pc:docMk/>
            <pc:sldMk cId="340709643" sldId="258"/>
            <ac:spMk id="36" creationId="{C5B55FC3-961D-4325-82F1-DE92B0D04E03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46.270" v="59"/>
          <ac:spMkLst>
            <pc:docMk/>
            <pc:sldMk cId="340709643" sldId="258"/>
            <ac:spMk id="37" creationId="{16AC3602-3348-4F31-9E43-076B03514ECB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46.270" v="59"/>
          <ac:spMkLst>
            <pc:docMk/>
            <pc:sldMk cId="340709643" sldId="258"/>
            <ac:spMk id="39" creationId="{394094B0-A6C9-44BE-9042-66EF0612F625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51.114" v="61"/>
          <ac:spMkLst>
            <pc:docMk/>
            <pc:sldMk cId="340709643" sldId="258"/>
            <ac:spMk id="40" creationId="{4C8AB332-D09E-4F28-943C-DABDD4716A3C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46.270" v="59"/>
          <ac:spMkLst>
            <pc:docMk/>
            <pc:sldMk cId="340709643" sldId="258"/>
            <ac:spMk id="41" creationId="{64C2CA96-0B16-4AA7-B340-33044D238597}"/>
          </ac:spMkLst>
        </pc:spChg>
        <pc:spChg chg="add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42" creationId="{383F4F3A-DF89-453C-A499-8C259F6A2F13}"/>
          </ac:spMkLst>
        </pc:spChg>
        <pc:spChg chg="add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44" creationId="{58BDB0EE-D238-415B-9ED8-62AA6AB2AAD1}"/>
          </ac:spMkLst>
        </pc:spChg>
        <pc:spChg chg="add del">
          <ac:chgData name="Mättas, O. (Otto)" userId="S::o.mattas@uu.nl::f944b869-84fe-4915-ac0f-2070e720f33b" providerId="AD" clId="Web-{63DE4717-7627-4176-8476-E507C652EE78}" dt="2021-03-15T08:36:46.270" v="59"/>
          <ac:spMkLst>
            <pc:docMk/>
            <pc:sldMk cId="340709643" sldId="258"/>
            <ac:spMk id="45" creationId="{1D50D7A8-F1D5-4306-8A9B-DD7A73EB8BCE}"/>
          </ac:spMkLst>
        </pc:spChg>
        <pc:spChg chg="add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46" creationId="{C5B55FC3-961D-4325-82F1-DE92B0D04E03}"/>
          </ac:spMkLst>
        </pc:spChg>
        <pc:spChg chg="add">
          <ac:chgData name="Mättas, O. (Otto)" userId="S::o.mattas@uu.nl::f944b869-84fe-4915-ac0f-2070e720f33b" providerId="AD" clId="Web-{63DE4717-7627-4176-8476-E507C652EE78}" dt="2021-03-15T08:36:51.180" v="62"/>
          <ac:spMkLst>
            <pc:docMk/>
            <pc:sldMk cId="340709643" sldId="258"/>
            <ac:spMk id="48" creationId="{4C8AB332-D09E-4F28-943C-DABDD4716A3C}"/>
          </ac:spMkLst>
        </pc:spChg>
        <pc:spChg chg="add mod">
          <ac:chgData name="Mättas, O. (Otto)" userId="S::o.mattas@uu.nl::f944b869-84fe-4915-ac0f-2070e720f33b" providerId="AD" clId="Web-{63DE4717-7627-4176-8476-E507C652EE78}" dt="2021-03-15T08:58:26.507" v="330" actId="20577"/>
          <ac:spMkLst>
            <pc:docMk/>
            <pc:sldMk cId="340709643" sldId="258"/>
            <ac:spMk id="89" creationId="{5C5CEAC2-A1F1-40F3-A795-22AA92D668D8}"/>
          </ac:spMkLst>
        </pc:spChg>
        <pc:spChg chg="add del mod">
          <ac:chgData name="Mättas, O. (Otto)" userId="S::o.mattas@uu.nl::f944b869-84fe-4915-ac0f-2070e720f33b" providerId="AD" clId="Web-{63DE4717-7627-4176-8476-E507C652EE78}" dt="2021-03-15T08:58:27.414" v="331"/>
          <ac:spMkLst>
            <pc:docMk/>
            <pc:sldMk cId="340709643" sldId="258"/>
            <ac:spMk id="91" creationId="{7752DBF6-3F0A-4E48-9A4F-4B96AB19E5F4}"/>
          </ac:spMkLst>
        </pc:spChg>
        <pc:graphicFrameChg chg="add mod modGraphic">
          <ac:chgData name="Mättas, O. (Otto)" userId="S::o.mattas@uu.nl::f944b869-84fe-4915-ac0f-2070e720f33b" providerId="AD" clId="Web-{63DE4717-7627-4176-8476-E507C652EE78}" dt="2021-03-15T08:36:51.180" v="62"/>
          <ac:graphicFrameMkLst>
            <pc:docMk/>
            <pc:sldMk cId="340709643" sldId="258"/>
            <ac:graphicFrameMk id="20" creationId="{F30CACA0-14D2-4E8D-B163-53721D637224}"/>
          </ac:graphicFrameMkLst>
        </pc:graphicFrameChg>
        <pc:cxnChg chg="add del">
          <ac:chgData name="Mättas, O. (Otto)" userId="S::o.mattas@uu.nl::f944b869-84fe-4915-ac0f-2070e720f33b" providerId="AD" clId="Web-{63DE4717-7627-4176-8476-E507C652EE78}" dt="2021-03-15T08:35:57.941" v="50"/>
          <ac:cxnSpMkLst>
            <pc:docMk/>
            <pc:sldMk cId="340709643" sldId="258"/>
            <ac:cxnSpMk id="18" creationId="{C49DA8F6-BCC1-4447-B54C-57856834B94B}"/>
          </ac:cxnSpMkLst>
        </pc:cxnChg>
        <pc:cxnChg chg="add del">
          <ac:chgData name="Mättas, O. (Otto)" userId="S::o.mattas@uu.nl::f944b869-84fe-4915-ac0f-2070e720f33b" providerId="AD" clId="Web-{63DE4717-7627-4176-8476-E507C652EE78}" dt="2021-03-15T08:36:51.180" v="62"/>
          <ac:cxnSpMkLst>
            <pc:docMk/>
            <pc:sldMk cId="340709643" sldId="258"/>
            <ac:cxnSpMk id="30" creationId="{C8F51B3F-8331-4E4A-AE96-D47B1006EEAD}"/>
          </ac:cxnSpMkLst>
        </pc:cxnChg>
        <pc:cxnChg chg="add del">
          <ac:chgData name="Mättas, O. (Otto)" userId="S::o.mattas@uu.nl::f944b869-84fe-4915-ac0f-2070e720f33b" providerId="AD" clId="Web-{63DE4717-7627-4176-8476-E507C652EE78}" dt="2021-03-15T08:36:51.114" v="61"/>
          <ac:cxnSpMkLst>
            <pc:docMk/>
            <pc:sldMk cId="340709643" sldId="258"/>
            <ac:cxnSpMk id="38" creationId="{C8F51B3F-8331-4E4A-AE96-D47B1006EEAD}"/>
          </ac:cxnSpMkLst>
        </pc:cxnChg>
        <pc:cxnChg chg="add del">
          <ac:chgData name="Mättas, O. (Otto)" userId="S::o.mattas@uu.nl::f944b869-84fe-4915-ac0f-2070e720f33b" providerId="AD" clId="Web-{63DE4717-7627-4176-8476-E507C652EE78}" dt="2021-03-15T08:36:46.270" v="59"/>
          <ac:cxnSpMkLst>
            <pc:docMk/>
            <pc:sldMk cId="340709643" sldId="258"/>
            <ac:cxnSpMk id="43" creationId="{94169334-264D-4176-8BDE-037249A61B4E}"/>
          </ac:cxnSpMkLst>
        </pc:cxnChg>
        <pc:cxnChg chg="add">
          <ac:chgData name="Mättas, O. (Otto)" userId="S::o.mattas@uu.nl::f944b869-84fe-4915-ac0f-2070e720f33b" providerId="AD" clId="Web-{63DE4717-7627-4176-8476-E507C652EE78}" dt="2021-03-15T08:36:51.180" v="62"/>
          <ac:cxnSpMkLst>
            <pc:docMk/>
            <pc:sldMk cId="340709643" sldId="258"/>
            <ac:cxnSpMk id="47" creationId="{C8F51B3F-8331-4E4A-AE96-D47B1006EEAD}"/>
          </ac:cxnSpMkLst>
        </pc:cxnChg>
      </pc:sldChg>
      <pc:sldChg chg="addSp delSp modSp new mod setBg">
        <pc:chgData name="Mättas, O. (Otto)" userId="S::o.mattas@uu.nl::f944b869-84fe-4915-ac0f-2070e720f33b" providerId="AD" clId="Web-{63DE4717-7627-4176-8476-E507C652EE78}" dt="2021-03-15T08:57:46.616" v="321"/>
        <pc:sldMkLst>
          <pc:docMk/>
          <pc:sldMk cId="3896049028" sldId="259"/>
        </pc:sldMkLst>
        <pc:spChg chg="mo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2" creationId="{F73358C9-46DE-4268-9FD3-562F6E54C63A}"/>
          </ac:spMkLst>
        </pc:spChg>
        <pc:spChg chg="del mo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3" creationId="{2B2CD522-4E00-482D-8E29-7FC98FA1A0B3}"/>
          </ac:spMkLst>
        </pc:spChg>
        <pc:spChg chg="ad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9" creationId="{383F4F3A-DF89-453C-A499-8C259F6A2F13}"/>
          </ac:spMkLst>
        </pc:spChg>
        <pc:spChg chg="ad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11" creationId="{58BDB0EE-D238-415B-9ED8-62AA6AB2AAD1}"/>
          </ac:spMkLst>
        </pc:spChg>
        <pc:spChg chg="ad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13" creationId="{C5B55FC3-961D-4325-82F1-DE92B0D04E03}"/>
          </ac:spMkLst>
        </pc:spChg>
        <pc:spChg chg="add">
          <ac:chgData name="Mättas, O. (Otto)" userId="S::o.mattas@uu.nl::f944b869-84fe-4915-ac0f-2070e720f33b" providerId="AD" clId="Web-{63DE4717-7627-4176-8476-E507C652EE78}" dt="2021-03-15T08:57:46.616" v="321"/>
          <ac:spMkLst>
            <pc:docMk/>
            <pc:sldMk cId="3896049028" sldId="259"/>
            <ac:spMk id="17" creationId="{4C8AB332-D09E-4F28-943C-DABDD4716A3C}"/>
          </ac:spMkLst>
        </pc:spChg>
        <pc:graphicFrameChg chg="add">
          <ac:chgData name="Mättas, O. (Otto)" userId="S::o.mattas@uu.nl::f944b869-84fe-4915-ac0f-2070e720f33b" providerId="AD" clId="Web-{63DE4717-7627-4176-8476-E507C652EE78}" dt="2021-03-15T08:57:46.616" v="321"/>
          <ac:graphicFrameMkLst>
            <pc:docMk/>
            <pc:sldMk cId="3896049028" sldId="259"/>
            <ac:graphicFrameMk id="5" creationId="{230074D7-EF3F-468C-943F-C47F3110B925}"/>
          </ac:graphicFrameMkLst>
        </pc:graphicFrameChg>
        <pc:cxnChg chg="add">
          <ac:chgData name="Mättas, O. (Otto)" userId="S::o.mattas@uu.nl::f944b869-84fe-4915-ac0f-2070e720f33b" providerId="AD" clId="Web-{63DE4717-7627-4176-8476-E507C652EE78}" dt="2021-03-15T08:57:46.616" v="321"/>
          <ac:cxnSpMkLst>
            <pc:docMk/>
            <pc:sldMk cId="3896049028" sldId="259"/>
            <ac:cxnSpMk id="15" creationId="{C8F51B3F-8331-4E4A-AE96-D47B1006EEAD}"/>
          </ac:cxnSpMkLst>
        </pc:cxnChg>
      </pc:sldChg>
    </pc:docChg>
  </pc:docChgLst>
  <pc:docChgLst>
    <pc:chgData clId="Web-{865A3A56-FFC9-4621-9B28-BBD8FB0301B6}"/>
    <pc:docChg chg="modSld">
      <pc:chgData name="" userId="" providerId="" clId="Web-{865A3A56-FFC9-4621-9B28-BBD8FB0301B6}" dt="2021-03-15T08:23:35.758" v="2" actId="20577"/>
      <pc:docMkLst>
        <pc:docMk/>
      </pc:docMkLst>
      <pc:sldChg chg="modSp">
        <pc:chgData name="" userId="" providerId="" clId="Web-{865A3A56-FFC9-4621-9B28-BBD8FB0301B6}" dt="2021-03-15T08:23:35.758" v="2" actId="20577"/>
        <pc:sldMkLst>
          <pc:docMk/>
          <pc:sldMk cId="109857222" sldId="256"/>
        </pc:sldMkLst>
        <pc:spChg chg="mod">
          <ac:chgData name="" userId="" providerId="" clId="Web-{865A3A56-FFC9-4621-9B28-BBD8FB0301B6}" dt="2021-03-15T08:23:35.75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ättas, O. (Otto)" userId="S::o.mattas@uu.nl::f944b869-84fe-4915-ac0f-2070e720f33b" providerId="AD" clId="Web-{E6B8B853-62D1-477A-AAC1-F04E4F824383}"/>
    <pc:docChg chg="modSld">
      <pc:chgData name="Mättas, O. (Otto)" userId="S::o.mattas@uu.nl::f944b869-84fe-4915-ac0f-2070e720f33b" providerId="AD" clId="Web-{E6B8B853-62D1-477A-AAC1-F04E4F824383}" dt="2021-03-15T09:00:02.077" v="23" actId="20577"/>
      <pc:docMkLst>
        <pc:docMk/>
      </pc:docMkLst>
      <pc:sldChg chg="modSp">
        <pc:chgData name="Mättas, O. (Otto)" userId="S::o.mattas@uu.nl::f944b869-84fe-4915-ac0f-2070e720f33b" providerId="AD" clId="Web-{E6B8B853-62D1-477A-AAC1-F04E4F824383}" dt="2021-03-15T09:00:02.077" v="23" actId="20577"/>
        <pc:sldMkLst>
          <pc:docMk/>
          <pc:sldMk cId="1997539081" sldId="257"/>
        </pc:sldMkLst>
        <pc:spChg chg="mod">
          <ac:chgData name="Mättas, O. (Otto)" userId="S::o.mattas@uu.nl::f944b869-84fe-4915-ac0f-2070e720f33b" providerId="AD" clId="Web-{E6B8B853-62D1-477A-AAC1-F04E4F824383}" dt="2021-03-15T09:00:02.077" v="23" actId="20577"/>
          <ac:spMkLst>
            <pc:docMk/>
            <pc:sldMk cId="1997539081" sldId="257"/>
            <ac:spMk id="2" creationId="{43B4DDC5-E8B7-4E09-8244-B2D12FF02C87}"/>
          </ac:spMkLst>
        </pc:spChg>
      </pc:sldChg>
      <pc:sldChg chg="addSp delSp modSp">
        <pc:chgData name="Mättas, O. (Otto)" userId="S::o.mattas@uu.nl::f944b869-84fe-4915-ac0f-2070e720f33b" providerId="AD" clId="Web-{E6B8B853-62D1-477A-AAC1-F04E4F824383}" dt="2021-03-15T08:59:49.155" v="21"/>
        <pc:sldMkLst>
          <pc:docMk/>
          <pc:sldMk cId="340709643" sldId="258"/>
        </pc:sldMkLst>
        <pc:spChg chg="add del mod">
          <ac:chgData name="Mättas, O. (Otto)" userId="S::o.mattas@uu.nl::f944b869-84fe-4915-ac0f-2070e720f33b" providerId="AD" clId="Web-{E6B8B853-62D1-477A-AAC1-F04E4F824383}" dt="2021-03-15T08:59:45.248" v="20"/>
          <ac:spMkLst>
            <pc:docMk/>
            <pc:sldMk cId="340709643" sldId="258"/>
            <ac:spMk id="10" creationId="{F4D084E5-8645-4C13-AC3C-A3B41AF417C0}"/>
          </ac:spMkLst>
        </pc:spChg>
        <pc:spChg chg="add del mod">
          <ac:chgData name="Mättas, O. (Otto)" userId="S::o.mattas@uu.nl::f944b869-84fe-4915-ac0f-2070e720f33b" providerId="AD" clId="Web-{E6B8B853-62D1-477A-AAC1-F04E4F824383}" dt="2021-03-15T08:59:49.155" v="21"/>
          <ac:spMkLst>
            <pc:docMk/>
            <pc:sldMk cId="340709643" sldId="258"/>
            <ac:spMk id="12" creationId="{6F9DB306-4BB6-4F69-986D-7F8007DBFB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CC238-E8D2-4547-891E-6536D4C0089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C8FFDC-5E41-4557-A72F-81372ED7C404}">
      <dgm:prSet/>
      <dgm:spPr/>
      <dgm:t>
        <a:bodyPr/>
        <a:lstStyle/>
        <a:p>
          <a:pPr rtl="0"/>
          <a:r>
            <a:rPr lang="en-GB"/>
            <a:t>Randomising </a:t>
          </a:r>
          <a:r>
            <a:rPr lang="en-GB">
              <a:latin typeface="Univers"/>
            </a:rPr>
            <a:t>Bids</a:t>
          </a:r>
          <a:r>
            <a:rPr lang="en-GB"/>
            <a:t> </a:t>
          </a:r>
          <a:endParaRPr lang="en-US">
            <a:latin typeface="Univers"/>
          </a:endParaRPr>
        </a:p>
      </dgm:t>
    </dgm:pt>
    <dgm:pt modelId="{C7EBF1F3-9068-4573-90DC-7F5AA550E745}" type="parTrans" cxnId="{2DC59C2C-776E-49E8-8520-4B8EA6C712EB}">
      <dgm:prSet/>
      <dgm:spPr/>
      <dgm:t>
        <a:bodyPr/>
        <a:lstStyle/>
        <a:p>
          <a:endParaRPr lang="en-US"/>
        </a:p>
      </dgm:t>
    </dgm:pt>
    <dgm:pt modelId="{D08B1853-A491-4F9E-BF5F-F723946E3E7A}" type="sibTrans" cxnId="{2DC59C2C-776E-49E8-8520-4B8EA6C712EB}">
      <dgm:prSet/>
      <dgm:spPr/>
      <dgm:t>
        <a:bodyPr/>
        <a:lstStyle/>
        <a:p>
          <a:endParaRPr lang="en-US"/>
        </a:p>
      </dgm:t>
    </dgm:pt>
    <dgm:pt modelId="{E3DF87D9-F9C5-4647-9657-056DC691604F}">
      <dgm:prSet/>
      <dgm:spPr/>
      <dgm:t>
        <a:bodyPr/>
        <a:lstStyle/>
        <a:p>
          <a:r>
            <a:rPr lang="en-GB"/>
            <a:t>Time </a:t>
          </a:r>
          <a:r>
            <a:rPr lang="en-GB">
              <a:latin typeface="Univers"/>
            </a:rPr>
            <a:t>Counting</a:t>
          </a:r>
          <a:endParaRPr lang="en-US"/>
        </a:p>
      </dgm:t>
    </dgm:pt>
    <dgm:pt modelId="{63A0C21E-8FA9-4A11-8A47-EAA36124F036}" type="parTrans" cxnId="{D7DA5076-D094-43CB-B701-34B396185E57}">
      <dgm:prSet/>
      <dgm:spPr/>
      <dgm:t>
        <a:bodyPr/>
        <a:lstStyle/>
        <a:p>
          <a:endParaRPr lang="en-US"/>
        </a:p>
      </dgm:t>
    </dgm:pt>
    <dgm:pt modelId="{ADA783B2-CAD2-46DB-A77E-AB96150D7E3C}" type="sibTrans" cxnId="{D7DA5076-D094-43CB-B701-34B396185E57}">
      <dgm:prSet/>
      <dgm:spPr/>
      <dgm:t>
        <a:bodyPr/>
        <a:lstStyle/>
        <a:p>
          <a:endParaRPr lang="en-US"/>
        </a:p>
      </dgm:t>
    </dgm:pt>
    <dgm:pt modelId="{B9DFB766-E196-428E-A3FC-735172FC4E6E}">
      <dgm:prSet/>
      <dgm:spPr/>
      <dgm:t>
        <a:bodyPr/>
        <a:lstStyle/>
        <a:p>
          <a:r>
            <a:rPr lang="en-GB"/>
            <a:t>Opponent </a:t>
          </a:r>
          <a:r>
            <a:rPr lang="en-GB">
              <a:latin typeface="Univers"/>
            </a:rPr>
            <a:t>bid</a:t>
          </a:r>
          <a:endParaRPr lang="en-US"/>
        </a:p>
      </dgm:t>
    </dgm:pt>
    <dgm:pt modelId="{C5F705BA-7753-481B-9412-8DB5531FB297}" type="parTrans" cxnId="{2FE1C2DC-8D03-4851-B178-3426315E3008}">
      <dgm:prSet/>
      <dgm:spPr/>
      <dgm:t>
        <a:bodyPr/>
        <a:lstStyle/>
        <a:p>
          <a:endParaRPr lang="en-US"/>
        </a:p>
      </dgm:t>
    </dgm:pt>
    <dgm:pt modelId="{ED86BF8E-9FF7-41A9-A669-9D8021845DB1}" type="sibTrans" cxnId="{2FE1C2DC-8D03-4851-B178-3426315E3008}">
      <dgm:prSet/>
      <dgm:spPr/>
      <dgm:t>
        <a:bodyPr/>
        <a:lstStyle/>
        <a:p>
          <a:endParaRPr lang="en-US"/>
        </a:p>
      </dgm:t>
    </dgm:pt>
    <dgm:pt modelId="{5834EE7C-15D6-4714-AF51-84B1B53BFDC6}">
      <dgm:prSet/>
      <dgm:spPr/>
      <dgm:t>
        <a:bodyPr/>
        <a:lstStyle/>
        <a:p>
          <a:r>
            <a:rPr lang="en-GB"/>
            <a:t>Session </a:t>
          </a:r>
          <a:r>
            <a:rPr lang="en-GB">
              <a:latin typeface="Univers"/>
            </a:rPr>
            <a:t>duration</a:t>
          </a:r>
          <a:endParaRPr lang="en-US"/>
        </a:p>
      </dgm:t>
    </dgm:pt>
    <dgm:pt modelId="{8A89EC03-F9D1-4216-8DF5-4356BAA17763}" type="parTrans" cxnId="{86404B95-9A98-45E9-8590-91A6DDAD88B1}">
      <dgm:prSet/>
      <dgm:spPr/>
      <dgm:t>
        <a:bodyPr/>
        <a:lstStyle/>
        <a:p>
          <a:endParaRPr lang="en-US"/>
        </a:p>
      </dgm:t>
    </dgm:pt>
    <dgm:pt modelId="{1A6F4DCB-8444-49F2-B93F-F7A3482AFC7F}" type="sibTrans" cxnId="{86404B95-9A98-45E9-8590-91A6DDAD88B1}">
      <dgm:prSet/>
      <dgm:spPr/>
      <dgm:t>
        <a:bodyPr/>
        <a:lstStyle/>
        <a:p>
          <a:endParaRPr lang="en-US"/>
        </a:p>
      </dgm:t>
    </dgm:pt>
    <dgm:pt modelId="{6030FB02-4673-4094-A8B7-D664F0FC5A54}">
      <dgm:prSet/>
      <dgm:spPr/>
      <dgm:t>
        <a:bodyPr/>
        <a:lstStyle/>
        <a:p>
          <a:pPr rtl="0"/>
          <a:r>
            <a:rPr lang="en-GB"/>
            <a:t>Bid </a:t>
          </a:r>
          <a:r>
            <a:rPr lang="en-GB">
              <a:latin typeface="Univers"/>
            </a:rPr>
            <a:t>Rankings</a:t>
          </a:r>
          <a:r>
            <a:rPr lang="en-GB"/>
            <a:t> </a:t>
          </a:r>
          <a:r>
            <a:rPr lang="en-GB">
              <a:latin typeface="Univers"/>
            </a:rPr>
            <a:t>/ Thresholds</a:t>
          </a:r>
          <a:endParaRPr lang="en-US"/>
        </a:p>
      </dgm:t>
    </dgm:pt>
    <dgm:pt modelId="{AFBC6C98-16A1-4527-B652-07A7C5185571}" type="parTrans" cxnId="{24B23ED7-E5B0-400D-B3F8-D813E48869F0}">
      <dgm:prSet/>
      <dgm:spPr/>
      <dgm:t>
        <a:bodyPr/>
        <a:lstStyle/>
        <a:p>
          <a:endParaRPr lang="en-US"/>
        </a:p>
      </dgm:t>
    </dgm:pt>
    <dgm:pt modelId="{0178FE32-30EE-4DD4-8347-84692A270127}" type="sibTrans" cxnId="{24B23ED7-E5B0-400D-B3F8-D813E48869F0}">
      <dgm:prSet/>
      <dgm:spPr/>
      <dgm:t>
        <a:bodyPr/>
        <a:lstStyle/>
        <a:p>
          <a:endParaRPr lang="en-US"/>
        </a:p>
      </dgm:t>
    </dgm:pt>
    <dgm:pt modelId="{1D9647AD-1BE9-4D63-ABE3-05ACAFD0A806}">
      <dgm:prSet/>
      <dgm:spPr/>
      <dgm:t>
        <a:bodyPr/>
        <a:lstStyle/>
        <a:p>
          <a:r>
            <a:rPr lang="en-GB"/>
            <a:t>Nash </a:t>
          </a:r>
          <a:r>
            <a:rPr lang="en-GB">
              <a:latin typeface="Univers"/>
            </a:rPr>
            <a:t>point</a:t>
          </a:r>
          <a:endParaRPr lang="en-US"/>
        </a:p>
      </dgm:t>
    </dgm:pt>
    <dgm:pt modelId="{C62B7437-08C4-4533-97A5-69C97E0F8224}" type="parTrans" cxnId="{8D38B703-1708-4BD3-908F-C62262D99FCD}">
      <dgm:prSet/>
      <dgm:spPr/>
      <dgm:t>
        <a:bodyPr/>
        <a:lstStyle/>
        <a:p>
          <a:endParaRPr lang="en-US"/>
        </a:p>
      </dgm:t>
    </dgm:pt>
    <dgm:pt modelId="{6E1A5435-EC35-4269-BCBA-41D1F4F0B493}" type="sibTrans" cxnId="{8D38B703-1708-4BD3-908F-C62262D99FCD}">
      <dgm:prSet/>
      <dgm:spPr/>
      <dgm:t>
        <a:bodyPr/>
        <a:lstStyle/>
        <a:p>
          <a:endParaRPr lang="en-US"/>
        </a:p>
      </dgm:t>
    </dgm:pt>
    <dgm:pt modelId="{7465C313-C16B-4870-A882-FCC3F3FF37D3}">
      <dgm:prSet/>
      <dgm:spPr/>
      <dgm:t>
        <a:bodyPr/>
        <a:lstStyle/>
        <a:p>
          <a:r>
            <a:rPr lang="en-GB"/>
            <a:t>Pareto </a:t>
          </a:r>
          <a:r>
            <a:rPr lang="en-GB">
              <a:latin typeface="Univers"/>
            </a:rPr>
            <a:t>optimality</a:t>
          </a:r>
          <a:endParaRPr lang="en-US"/>
        </a:p>
      </dgm:t>
    </dgm:pt>
    <dgm:pt modelId="{6F5A1A2F-F596-42DB-8CCC-5E1517868C99}" type="parTrans" cxnId="{8C5EADBB-5C9E-487D-8238-94F9090FE6A9}">
      <dgm:prSet/>
      <dgm:spPr/>
      <dgm:t>
        <a:bodyPr/>
        <a:lstStyle/>
        <a:p>
          <a:endParaRPr lang="en-US"/>
        </a:p>
      </dgm:t>
    </dgm:pt>
    <dgm:pt modelId="{440B5FBF-8EE6-4C25-9CB5-BC5424D11F0A}" type="sibTrans" cxnId="{8C5EADBB-5C9E-487D-8238-94F9090FE6A9}">
      <dgm:prSet/>
      <dgm:spPr/>
      <dgm:t>
        <a:bodyPr/>
        <a:lstStyle/>
        <a:p>
          <a:endParaRPr lang="en-US"/>
        </a:p>
      </dgm:t>
    </dgm:pt>
    <dgm:pt modelId="{AA79EA2D-9125-4B31-B2A6-60A4D757D3C2}">
      <dgm:prSet/>
      <dgm:spPr/>
      <dgm:t>
        <a:bodyPr/>
        <a:lstStyle/>
        <a:p>
          <a:pPr rtl="0"/>
          <a:r>
            <a:rPr lang="en-GB"/>
            <a:t>Importance </a:t>
          </a:r>
          <a:r>
            <a:rPr lang="en-GB">
              <a:latin typeface="Univers"/>
            </a:rPr>
            <a:t>Estimation</a:t>
          </a:r>
          <a:endParaRPr lang="en-US">
            <a:latin typeface="Univers"/>
          </a:endParaRPr>
        </a:p>
      </dgm:t>
    </dgm:pt>
    <dgm:pt modelId="{A17976EE-599C-48CF-BB22-07DAA89474C1}" type="parTrans" cxnId="{0CC92471-9F15-47B3-B5EA-0F7E5BC95D14}">
      <dgm:prSet/>
      <dgm:spPr/>
      <dgm:t>
        <a:bodyPr/>
        <a:lstStyle/>
        <a:p>
          <a:endParaRPr lang="en-US"/>
        </a:p>
      </dgm:t>
    </dgm:pt>
    <dgm:pt modelId="{91D01FA4-51D3-4C8B-AEA3-FD30ABC51B47}" type="sibTrans" cxnId="{0CC92471-9F15-47B3-B5EA-0F7E5BC95D14}">
      <dgm:prSet/>
      <dgm:spPr/>
      <dgm:t>
        <a:bodyPr/>
        <a:lstStyle/>
        <a:p>
          <a:endParaRPr lang="en-US"/>
        </a:p>
      </dgm:t>
    </dgm:pt>
    <dgm:pt modelId="{CF99BAD0-E538-47F9-B41B-93BAB1CF80E7}">
      <dgm:prSet phldr="0"/>
      <dgm:spPr/>
      <dgm:t>
        <a:bodyPr/>
        <a:lstStyle/>
        <a:p>
          <a:r>
            <a:rPr lang="en-GB">
              <a:latin typeface="Univers"/>
            </a:rPr>
            <a:t>A</a:t>
          </a:r>
          <a:r>
            <a:rPr lang="en-GB"/>
            <a:t> simple linear ordering</a:t>
          </a:r>
          <a:endParaRPr lang="en-US"/>
        </a:p>
      </dgm:t>
    </dgm:pt>
    <dgm:pt modelId="{C1588550-87A1-47F7-BE41-87CE66C6F3B7}" type="parTrans" cxnId="{68140811-F3C9-4519-A0BD-C0EF1B68D6D6}">
      <dgm:prSet/>
      <dgm:spPr/>
    </dgm:pt>
    <dgm:pt modelId="{C6846146-23C6-4F94-9766-99C5624CB14F}" type="sibTrans" cxnId="{68140811-F3C9-4519-A0BD-C0EF1B68D6D6}">
      <dgm:prSet/>
      <dgm:spPr/>
    </dgm:pt>
    <dgm:pt modelId="{6C108173-D1DF-407E-81DA-EE0E73EF79B4}">
      <dgm:prSet phldr="0"/>
      <dgm:spPr/>
      <dgm:t>
        <a:bodyPr/>
        <a:lstStyle/>
        <a:p>
          <a:r>
            <a:rPr lang="en-GB">
              <a:latin typeface="Univers"/>
            </a:rPr>
            <a:t>Deal</a:t>
          </a:r>
          <a:r>
            <a:rPr lang="en-GB"/>
            <a:t> with preferences</a:t>
          </a:r>
          <a:endParaRPr lang="en-US"/>
        </a:p>
      </dgm:t>
    </dgm:pt>
    <dgm:pt modelId="{CE3C7F56-72EE-46CA-89F1-2D60D29E743A}" type="parTrans" cxnId="{37FC33E9-29A0-4EC2-A73E-249062C2CDE1}">
      <dgm:prSet/>
      <dgm:spPr/>
    </dgm:pt>
    <dgm:pt modelId="{8F17AFD1-1941-4360-921E-24C4BC7132A5}" type="sibTrans" cxnId="{37FC33E9-29A0-4EC2-A73E-249062C2CDE1}">
      <dgm:prSet/>
      <dgm:spPr/>
    </dgm:pt>
    <dgm:pt modelId="{ED196A6C-9786-435F-8572-0812861AA858}" type="pres">
      <dgm:prSet presAssocID="{875CC238-E8D2-4547-891E-6536D4C0089E}" presName="Name0" presStyleCnt="0">
        <dgm:presLayoutVars>
          <dgm:dir/>
          <dgm:animLvl val="lvl"/>
          <dgm:resizeHandles val="exact"/>
        </dgm:presLayoutVars>
      </dgm:prSet>
      <dgm:spPr/>
    </dgm:pt>
    <dgm:pt modelId="{EEFD20FD-6670-4B43-915E-87E6CFE24614}" type="pres">
      <dgm:prSet presAssocID="{4BC8FFDC-5E41-4557-A72F-81372ED7C404}" presName="composite" presStyleCnt="0"/>
      <dgm:spPr/>
    </dgm:pt>
    <dgm:pt modelId="{89A0EE93-5562-450A-930D-557B55EE8FAD}" type="pres">
      <dgm:prSet presAssocID="{4BC8FFDC-5E41-4557-A72F-81372ED7C4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95BAAF7-2F80-4561-BB3E-C840C5C077A1}" type="pres">
      <dgm:prSet presAssocID="{4BC8FFDC-5E41-4557-A72F-81372ED7C404}" presName="desTx" presStyleLbl="alignAccFollowNode1" presStyleIdx="0" presStyleCnt="4">
        <dgm:presLayoutVars>
          <dgm:bulletEnabled val="1"/>
        </dgm:presLayoutVars>
      </dgm:prSet>
      <dgm:spPr/>
    </dgm:pt>
    <dgm:pt modelId="{20A06F0E-EE41-4D3B-B0CE-39EE83222A1F}" type="pres">
      <dgm:prSet presAssocID="{D08B1853-A491-4F9E-BF5F-F723946E3E7A}" presName="space" presStyleCnt="0"/>
      <dgm:spPr/>
    </dgm:pt>
    <dgm:pt modelId="{C4D39566-2DAE-4ACC-94D9-6B6A0ACF001B}" type="pres">
      <dgm:prSet presAssocID="{E3DF87D9-F9C5-4647-9657-056DC691604F}" presName="composite" presStyleCnt="0"/>
      <dgm:spPr/>
    </dgm:pt>
    <dgm:pt modelId="{44C9DA22-4B6F-4153-ACD9-E30824E78DAA}" type="pres">
      <dgm:prSet presAssocID="{E3DF87D9-F9C5-4647-9657-056DC69160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E53E7A8-8FE0-4BD3-9100-BEF57B00BE3E}" type="pres">
      <dgm:prSet presAssocID="{E3DF87D9-F9C5-4647-9657-056DC691604F}" presName="desTx" presStyleLbl="alignAccFollowNode1" presStyleIdx="1" presStyleCnt="4">
        <dgm:presLayoutVars>
          <dgm:bulletEnabled val="1"/>
        </dgm:presLayoutVars>
      </dgm:prSet>
      <dgm:spPr/>
    </dgm:pt>
    <dgm:pt modelId="{9CCECEE8-EC3B-4A3B-97B1-6B06156EB709}" type="pres">
      <dgm:prSet presAssocID="{ADA783B2-CAD2-46DB-A77E-AB96150D7E3C}" presName="space" presStyleCnt="0"/>
      <dgm:spPr/>
    </dgm:pt>
    <dgm:pt modelId="{BDBE4337-AA3C-4FFD-BF94-028F3C6DE641}" type="pres">
      <dgm:prSet presAssocID="{6030FB02-4673-4094-A8B7-D664F0FC5A54}" presName="composite" presStyleCnt="0"/>
      <dgm:spPr/>
    </dgm:pt>
    <dgm:pt modelId="{27D1252F-15A4-4D59-A0A8-7D277F992AD5}" type="pres">
      <dgm:prSet presAssocID="{6030FB02-4673-4094-A8B7-D664F0FC5A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B977534-5D3E-487F-9A0F-CB7C420E9AF7}" type="pres">
      <dgm:prSet presAssocID="{6030FB02-4673-4094-A8B7-D664F0FC5A54}" presName="desTx" presStyleLbl="alignAccFollowNode1" presStyleIdx="2" presStyleCnt="4">
        <dgm:presLayoutVars>
          <dgm:bulletEnabled val="1"/>
        </dgm:presLayoutVars>
      </dgm:prSet>
      <dgm:spPr/>
    </dgm:pt>
    <dgm:pt modelId="{A7DB8127-CF8E-42B5-84D0-1CA15623BC4A}" type="pres">
      <dgm:prSet presAssocID="{0178FE32-30EE-4DD4-8347-84692A270127}" presName="space" presStyleCnt="0"/>
      <dgm:spPr/>
    </dgm:pt>
    <dgm:pt modelId="{01BBF9D9-DDE2-4754-9E7F-BF016CCA199B}" type="pres">
      <dgm:prSet presAssocID="{AA79EA2D-9125-4B31-B2A6-60A4D757D3C2}" presName="composite" presStyleCnt="0"/>
      <dgm:spPr/>
    </dgm:pt>
    <dgm:pt modelId="{4EE1AEC6-E7BB-42BC-92C6-B741361EE3B2}" type="pres">
      <dgm:prSet presAssocID="{AA79EA2D-9125-4B31-B2A6-60A4D757D3C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84746B8-B079-4843-8B8B-7E0C6BCA0C64}" type="pres">
      <dgm:prSet presAssocID="{AA79EA2D-9125-4B31-B2A6-60A4D757D3C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D38B703-1708-4BD3-908F-C62262D99FCD}" srcId="{6030FB02-4673-4094-A8B7-D664F0FC5A54}" destId="{1D9647AD-1BE9-4D63-ABE3-05ACAFD0A806}" srcOrd="0" destOrd="0" parTransId="{C62B7437-08C4-4533-97A5-69C97E0F8224}" sibTransId="{6E1A5435-EC35-4269-BCBA-41D1F4F0B493}"/>
    <dgm:cxn modelId="{5E8C180F-D9C5-4D08-B32B-CBFE7BC2BAC1}" type="presOf" srcId="{7465C313-C16B-4870-A882-FCC3F3FF37D3}" destId="{4B977534-5D3E-487F-9A0F-CB7C420E9AF7}" srcOrd="0" destOrd="1" presId="urn:microsoft.com/office/officeart/2005/8/layout/hList1"/>
    <dgm:cxn modelId="{1E1ECB10-CA5E-40B9-B5FA-802123CCD78E}" type="presOf" srcId="{E3DF87D9-F9C5-4647-9657-056DC691604F}" destId="{44C9DA22-4B6F-4153-ACD9-E30824E78DAA}" srcOrd="0" destOrd="0" presId="urn:microsoft.com/office/officeart/2005/8/layout/hList1"/>
    <dgm:cxn modelId="{68140811-F3C9-4519-A0BD-C0EF1B68D6D6}" srcId="{4BC8FFDC-5E41-4557-A72F-81372ED7C404}" destId="{CF99BAD0-E538-47F9-B41B-93BAB1CF80E7}" srcOrd="0" destOrd="0" parTransId="{C1588550-87A1-47F7-BE41-87CE66C6F3B7}" sibTransId="{C6846146-23C6-4F94-9766-99C5624CB14F}"/>
    <dgm:cxn modelId="{1D60DA1B-531C-4271-8476-B2C2270DB00E}" type="presOf" srcId="{5834EE7C-15D6-4714-AF51-84B1B53BFDC6}" destId="{CE53E7A8-8FE0-4BD3-9100-BEF57B00BE3E}" srcOrd="0" destOrd="1" presId="urn:microsoft.com/office/officeart/2005/8/layout/hList1"/>
    <dgm:cxn modelId="{D445A527-930F-4098-BC78-0D6EB3544E8D}" type="presOf" srcId="{6030FB02-4673-4094-A8B7-D664F0FC5A54}" destId="{27D1252F-15A4-4D59-A0A8-7D277F992AD5}" srcOrd="0" destOrd="0" presId="urn:microsoft.com/office/officeart/2005/8/layout/hList1"/>
    <dgm:cxn modelId="{2DC59C2C-776E-49E8-8520-4B8EA6C712EB}" srcId="{875CC238-E8D2-4547-891E-6536D4C0089E}" destId="{4BC8FFDC-5E41-4557-A72F-81372ED7C404}" srcOrd="0" destOrd="0" parTransId="{C7EBF1F3-9068-4573-90DC-7F5AA550E745}" sibTransId="{D08B1853-A491-4F9E-BF5F-F723946E3E7A}"/>
    <dgm:cxn modelId="{0CC92471-9F15-47B3-B5EA-0F7E5BC95D14}" srcId="{875CC238-E8D2-4547-891E-6536D4C0089E}" destId="{AA79EA2D-9125-4B31-B2A6-60A4D757D3C2}" srcOrd="3" destOrd="0" parTransId="{A17976EE-599C-48CF-BB22-07DAA89474C1}" sibTransId="{91D01FA4-51D3-4C8B-AEA3-FD30ABC51B47}"/>
    <dgm:cxn modelId="{1F247076-D3F1-4D65-BA0B-A8302F2E35CD}" type="presOf" srcId="{1D9647AD-1BE9-4D63-ABE3-05ACAFD0A806}" destId="{4B977534-5D3E-487F-9A0F-CB7C420E9AF7}" srcOrd="0" destOrd="0" presId="urn:microsoft.com/office/officeart/2005/8/layout/hList1"/>
    <dgm:cxn modelId="{D7DA5076-D094-43CB-B701-34B396185E57}" srcId="{875CC238-E8D2-4547-891E-6536D4C0089E}" destId="{E3DF87D9-F9C5-4647-9657-056DC691604F}" srcOrd="1" destOrd="0" parTransId="{63A0C21E-8FA9-4A11-8A47-EAA36124F036}" sibTransId="{ADA783B2-CAD2-46DB-A77E-AB96150D7E3C}"/>
    <dgm:cxn modelId="{963A2479-E6EF-4DC2-ADFB-5BAF43470204}" type="presOf" srcId="{B9DFB766-E196-428E-A3FC-735172FC4E6E}" destId="{CE53E7A8-8FE0-4BD3-9100-BEF57B00BE3E}" srcOrd="0" destOrd="0" presId="urn:microsoft.com/office/officeart/2005/8/layout/hList1"/>
    <dgm:cxn modelId="{4B81637B-D064-428E-BE5D-7BDE31D24418}" type="presOf" srcId="{4BC8FFDC-5E41-4557-A72F-81372ED7C404}" destId="{89A0EE93-5562-450A-930D-557B55EE8FAD}" srcOrd="0" destOrd="0" presId="urn:microsoft.com/office/officeart/2005/8/layout/hList1"/>
    <dgm:cxn modelId="{69BBF193-C01C-4948-BFE0-29A3EF0B8CCD}" type="presOf" srcId="{875CC238-E8D2-4547-891E-6536D4C0089E}" destId="{ED196A6C-9786-435F-8572-0812861AA858}" srcOrd="0" destOrd="0" presId="urn:microsoft.com/office/officeart/2005/8/layout/hList1"/>
    <dgm:cxn modelId="{86404B95-9A98-45E9-8590-91A6DDAD88B1}" srcId="{E3DF87D9-F9C5-4647-9657-056DC691604F}" destId="{5834EE7C-15D6-4714-AF51-84B1B53BFDC6}" srcOrd="1" destOrd="0" parTransId="{8A89EC03-F9D1-4216-8DF5-4356BAA17763}" sibTransId="{1A6F4DCB-8444-49F2-B93F-F7A3482AFC7F}"/>
    <dgm:cxn modelId="{8C5EADBB-5C9E-487D-8238-94F9090FE6A9}" srcId="{6030FB02-4673-4094-A8B7-D664F0FC5A54}" destId="{7465C313-C16B-4870-A882-FCC3F3FF37D3}" srcOrd="1" destOrd="0" parTransId="{6F5A1A2F-F596-42DB-8CCC-5E1517868C99}" sibTransId="{440B5FBF-8EE6-4C25-9CB5-BC5424D11F0A}"/>
    <dgm:cxn modelId="{7D8CDECD-CD7A-4EAD-A970-085F6FA45C9C}" type="presOf" srcId="{AA79EA2D-9125-4B31-B2A6-60A4D757D3C2}" destId="{4EE1AEC6-E7BB-42BC-92C6-B741361EE3B2}" srcOrd="0" destOrd="0" presId="urn:microsoft.com/office/officeart/2005/8/layout/hList1"/>
    <dgm:cxn modelId="{24B23ED7-E5B0-400D-B3F8-D813E48869F0}" srcId="{875CC238-E8D2-4547-891E-6536D4C0089E}" destId="{6030FB02-4673-4094-A8B7-D664F0FC5A54}" srcOrd="2" destOrd="0" parTransId="{AFBC6C98-16A1-4527-B652-07A7C5185571}" sibTransId="{0178FE32-30EE-4DD4-8347-84692A270127}"/>
    <dgm:cxn modelId="{2FE1C2DC-8D03-4851-B178-3426315E3008}" srcId="{E3DF87D9-F9C5-4647-9657-056DC691604F}" destId="{B9DFB766-E196-428E-A3FC-735172FC4E6E}" srcOrd="0" destOrd="0" parTransId="{C5F705BA-7753-481B-9412-8DB5531FB297}" sibTransId="{ED86BF8E-9FF7-41A9-A669-9D8021845DB1}"/>
    <dgm:cxn modelId="{56852BE4-942A-4A4F-94EE-E32A0BB6A034}" type="presOf" srcId="{CF99BAD0-E538-47F9-B41B-93BAB1CF80E7}" destId="{995BAAF7-2F80-4561-BB3E-C840C5C077A1}" srcOrd="0" destOrd="0" presId="urn:microsoft.com/office/officeart/2005/8/layout/hList1"/>
    <dgm:cxn modelId="{37FC33E9-29A0-4EC2-A73E-249062C2CDE1}" srcId="{AA79EA2D-9125-4B31-B2A6-60A4D757D3C2}" destId="{6C108173-D1DF-407E-81DA-EE0E73EF79B4}" srcOrd="0" destOrd="0" parTransId="{CE3C7F56-72EE-46CA-89F1-2D60D29E743A}" sibTransId="{8F17AFD1-1941-4360-921E-24C4BC7132A5}"/>
    <dgm:cxn modelId="{86A239E9-5BFC-48AE-9203-FC2A551868DD}" type="presOf" srcId="{6C108173-D1DF-407E-81DA-EE0E73EF79B4}" destId="{184746B8-B079-4843-8B8B-7E0C6BCA0C64}" srcOrd="0" destOrd="0" presId="urn:microsoft.com/office/officeart/2005/8/layout/hList1"/>
    <dgm:cxn modelId="{CB811805-51D4-4A1A-8BBC-3BB3328894D8}" type="presParOf" srcId="{ED196A6C-9786-435F-8572-0812861AA858}" destId="{EEFD20FD-6670-4B43-915E-87E6CFE24614}" srcOrd="0" destOrd="0" presId="urn:microsoft.com/office/officeart/2005/8/layout/hList1"/>
    <dgm:cxn modelId="{1FDA0BBE-8D35-46A4-960B-160140E309A8}" type="presParOf" srcId="{EEFD20FD-6670-4B43-915E-87E6CFE24614}" destId="{89A0EE93-5562-450A-930D-557B55EE8FAD}" srcOrd="0" destOrd="0" presId="urn:microsoft.com/office/officeart/2005/8/layout/hList1"/>
    <dgm:cxn modelId="{6FE0CB8D-4931-4E4B-BF82-DB911C7D4EE8}" type="presParOf" srcId="{EEFD20FD-6670-4B43-915E-87E6CFE24614}" destId="{995BAAF7-2F80-4561-BB3E-C840C5C077A1}" srcOrd="1" destOrd="0" presId="urn:microsoft.com/office/officeart/2005/8/layout/hList1"/>
    <dgm:cxn modelId="{341411FA-EC9C-4760-8B6B-4E1BAE03F20D}" type="presParOf" srcId="{ED196A6C-9786-435F-8572-0812861AA858}" destId="{20A06F0E-EE41-4D3B-B0CE-39EE83222A1F}" srcOrd="1" destOrd="0" presId="urn:microsoft.com/office/officeart/2005/8/layout/hList1"/>
    <dgm:cxn modelId="{FF05AAD7-3C9D-42DE-AA11-0CDF6BB2BE6E}" type="presParOf" srcId="{ED196A6C-9786-435F-8572-0812861AA858}" destId="{C4D39566-2DAE-4ACC-94D9-6B6A0ACF001B}" srcOrd="2" destOrd="0" presId="urn:microsoft.com/office/officeart/2005/8/layout/hList1"/>
    <dgm:cxn modelId="{B27D44D4-B8EA-42CA-9567-5BDE61D1B277}" type="presParOf" srcId="{C4D39566-2DAE-4ACC-94D9-6B6A0ACF001B}" destId="{44C9DA22-4B6F-4153-ACD9-E30824E78DAA}" srcOrd="0" destOrd="0" presId="urn:microsoft.com/office/officeart/2005/8/layout/hList1"/>
    <dgm:cxn modelId="{73D0B6F8-7F92-44EF-BDCD-0A56B2BCAAC1}" type="presParOf" srcId="{C4D39566-2DAE-4ACC-94D9-6B6A0ACF001B}" destId="{CE53E7A8-8FE0-4BD3-9100-BEF57B00BE3E}" srcOrd="1" destOrd="0" presId="urn:microsoft.com/office/officeart/2005/8/layout/hList1"/>
    <dgm:cxn modelId="{4C8F6F11-91B8-4690-BC7F-FBB011E31F35}" type="presParOf" srcId="{ED196A6C-9786-435F-8572-0812861AA858}" destId="{9CCECEE8-EC3B-4A3B-97B1-6B06156EB709}" srcOrd="3" destOrd="0" presId="urn:microsoft.com/office/officeart/2005/8/layout/hList1"/>
    <dgm:cxn modelId="{E83F79EE-2F13-495C-9CF4-91484DA52452}" type="presParOf" srcId="{ED196A6C-9786-435F-8572-0812861AA858}" destId="{BDBE4337-AA3C-4FFD-BF94-028F3C6DE641}" srcOrd="4" destOrd="0" presId="urn:microsoft.com/office/officeart/2005/8/layout/hList1"/>
    <dgm:cxn modelId="{C9009F49-CF71-4BB9-9669-3071DC1BB70B}" type="presParOf" srcId="{BDBE4337-AA3C-4FFD-BF94-028F3C6DE641}" destId="{27D1252F-15A4-4D59-A0A8-7D277F992AD5}" srcOrd="0" destOrd="0" presId="urn:microsoft.com/office/officeart/2005/8/layout/hList1"/>
    <dgm:cxn modelId="{BC7BC2A4-B4C1-4DDC-AFDF-0219F504FEA6}" type="presParOf" srcId="{BDBE4337-AA3C-4FFD-BF94-028F3C6DE641}" destId="{4B977534-5D3E-487F-9A0F-CB7C420E9AF7}" srcOrd="1" destOrd="0" presId="urn:microsoft.com/office/officeart/2005/8/layout/hList1"/>
    <dgm:cxn modelId="{ACEFAEC2-8BF5-4E81-9733-2E0D12971135}" type="presParOf" srcId="{ED196A6C-9786-435F-8572-0812861AA858}" destId="{A7DB8127-CF8E-42B5-84D0-1CA15623BC4A}" srcOrd="5" destOrd="0" presId="urn:microsoft.com/office/officeart/2005/8/layout/hList1"/>
    <dgm:cxn modelId="{6C698FCE-AAB3-4AEB-9AF4-B47574A48ED0}" type="presParOf" srcId="{ED196A6C-9786-435F-8572-0812861AA858}" destId="{01BBF9D9-DDE2-4754-9E7F-BF016CCA199B}" srcOrd="6" destOrd="0" presId="urn:microsoft.com/office/officeart/2005/8/layout/hList1"/>
    <dgm:cxn modelId="{93FE3680-AED5-41D1-8D1A-DB0AE3FE01E9}" type="presParOf" srcId="{01BBF9D9-DDE2-4754-9E7F-BF016CCA199B}" destId="{4EE1AEC6-E7BB-42BC-92C6-B741361EE3B2}" srcOrd="0" destOrd="0" presId="urn:microsoft.com/office/officeart/2005/8/layout/hList1"/>
    <dgm:cxn modelId="{724F346E-1065-4FCC-9B1D-E2C6E2DC790A}" type="presParOf" srcId="{01BBF9D9-DDE2-4754-9E7F-BF016CCA199B}" destId="{184746B8-B079-4843-8B8B-7E0C6BCA0C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87215-A538-4ECD-8D75-39A1A77B531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3AAAEC-1EE4-40F6-9212-6BD29518D674}">
      <dgm:prSet/>
      <dgm:spPr/>
      <dgm:t>
        <a:bodyPr/>
        <a:lstStyle/>
        <a:p>
          <a:r>
            <a:rPr lang="en-GB"/>
            <a:t>Bayesian Learning</a:t>
          </a:r>
          <a:endParaRPr lang="en-US"/>
        </a:p>
      </dgm:t>
    </dgm:pt>
    <dgm:pt modelId="{3C7815B6-72C9-4862-B96E-F0D4DF727C43}" type="parTrans" cxnId="{D6B68A0D-5E56-4B31-B0CC-5875CE84F4B6}">
      <dgm:prSet/>
      <dgm:spPr/>
      <dgm:t>
        <a:bodyPr/>
        <a:lstStyle/>
        <a:p>
          <a:endParaRPr lang="en-US"/>
        </a:p>
      </dgm:t>
    </dgm:pt>
    <dgm:pt modelId="{AE994B08-AD74-41CA-834D-64D2E65F4E87}" type="sibTrans" cxnId="{D6B68A0D-5E56-4B31-B0CC-5875CE84F4B6}">
      <dgm:prSet/>
      <dgm:spPr/>
      <dgm:t>
        <a:bodyPr/>
        <a:lstStyle/>
        <a:p>
          <a:endParaRPr lang="en-US"/>
        </a:p>
      </dgm:t>
    </dgm:pt>
    <dgm:pt modelId="{A40BCB4F-305A-4D44-909F-76B73223727E}">
      <dgm:prSet/>
      <dgm:spPr/>
      <dgm:t>
        <a:bodyPr/>
        <a:lstStyle/>
        <a:p>
          <a:r>
            <a:rPr lang="en-GB"/>
            <a:t>Probability for a hypothesis is updated </a:t>
          </a:r>
          <a:r>
            <a:rPr lang="en-GB">
              <a:latin typeface="Univers"/>
            </a:rPr>
            <a:t>as more</a:t>
          </a:r>
          <a:r>
            <a:rPr lang="en-GB"/>
            <a:t> evidence becomes available.</a:t>
          </a:r>
          <a:endParaRPr lang="en-US">
            <a:latin typeface="Univers"/>
          </a:endParaRPr>
        </a:p>
      </dgm:t>
    </dgm:pt>
    <dgm:pt modelId="{F57A155A-B082-43A4-81D3-BEE50AF6A12A}" type="parTrans" cxnId="{070DD542-8C2B-44A1-A078-276D13EB279A}">
      <dgm:prSet/>
      <dgm:spPr/>
      <dgm:t>
        <a:bodyPr/>
        <a:lstStyle/>
        <a:p>
          <a:endParaRPr lang="en-US"/>
        </a:p>
      </dgm:t>
    </dgm:pt>
    <dgm:pt modelId="{445D7D0F-72F9-477E-9697-7A31A52B35A6}" type="sibTrans" cxnId="{070DD542-8C2B-44A1-A078-276D13EB279A}">
      <dgm:prSet/>
      <dgm:spPr/>
      <dgm:t>
        <a:bodyPr/>
        <a:lstStyle/>
        <a:p>
          <a:endParaRPr lang="en-US"/>
        </a:p>
      </dgm:t>
    </dgm:pt>
    <dgm:pt modelId="{3035087C-7F2D-4155-BC76-939AF3D42CED}" type="pres">
      <dgm:prSet presAssocID="{95E87215-A538-4ECD-8D75-39A1A77B5313}" presName="Name0" presStyleCnt="0">
        <dgm:presLayoutVars>
          <dgm:dir/>
          <dgm:resizeHandles val="exact"/>
        </dgm:presLayoutVars>
      </dgm:prSet>
      <dgm:spPr/>
    </dgm:pt>
    <dgm:pt modelId="{D72493FF-35FB-4704-8C1F-00C785C71DFE}" type="pres">
      <dgm:prSet presAssocID="{D53AAAEC-1EE4-40F6-9212-6BD29518D674}" presName="node" presStyleLbl="node1" presStyleIdx="0" presStyleCnt="2">
        <dgm:presLayoutVars>
          <dgm:bulletEnabled val="1"/>
        </dgm:presLayoutVars>
      </dgm:prSet>
      <dgm:spPr/>
    </dgm:pt>
    <dgm:pt modelId="{AA8CEA89-28DB-4BD5-B1FD-BD2EFF8DA62F}" type="pres">
      <dgm:prSet presAssocID="{AE994B08-AD74-41CA-834D-64D2E65F4E87}" presName="sibTrans" presStyleLbl="sibTrans1D1" presStyleIdx="0" presStyleCnt="1"/>
      <dgm:spPr/>
    </dgm:pt>
    <dgm:pt modelId="{3B06A737-1772-4D73-B45B-D7AC0F9CD0D7}" type="pres">
      <dgm:prSet presAssocID="{AE994B08-AD74-41CA-834D-64D2E65F4E87}" presName="connectorText" presStyleLbl="sibTrans1D1" presStyleIdx="0" presStyleCnt="1"/>
      <dgm:spPr/>
    </dgm:pt>
    <dgm:pt modelId="{899CCCA0-5B2A-4B76-B790-306AAEC325F0}" type="pres">
      <dgm:prSet presAssocID="{A40BCB4F-305A-4D44-909F-76B73223727E}" presName="node" presStyleLbl="node1" presStyleIdx="1" presStyleCnt="2">
        <dgm:presLayoutVars>
          <dgm:bulletEnabled val="1"/>
        </dgm:presLayoutVars>
      </dgm:prSet>
      <dgm:spPr/>
    </dgm:pt>
  </dgm:ptLst>
  <dgm:cxnLst>
    <dgm:cxn modelId="{D6B68A0D-5E56-4B31-B0CC-5875CE84F4B6}" srcId="{95E87215-A538-4ECD-8D75-39A1A77B5313}" destId="{D53AAAEC-1EE4-40F6-9212-6BD29518D674}" srcOrd="0" destOrd="0" parTransId="{3C7815B6-72C9-4862-B96E-F0D4DF727C43}" sibTransId="{AE994B08-AD74-41CA-834D-64D2E65F4E87}"/>
    <dgm:cxn modelId="{070DD542-8C2B-44A1-A078-276D13EB279A}" srcId="{95E87215-A538-4ECD-8D75-39A1A77B5313}" destId="{A40BCB4F-305A-4D44-909F-76B73223727E}" srcOrd="1" destOrd="0" parTransId="{F57A155A-B082-43A4-81D3-BEE50AF6A12A}" sibTransId="{445D7D0F-72F9-477E-9697-7A31A52B35A6}"/>
    <dgm:cxn modelId="{9C8F8547-0EF5-4B8E-B325-5BF5BE06636F}" type="presOf" srcId="{95E87215-A538-4ECD-8D75-39A1A77B5313}" destId="{3035087C-7F2D-4155-BC76-939AF3D42CED}" srcOrd="0" destOrd="0" presId="urn:microsoft.com/office/officeart/2016/7/layout/RepeatingBendingProcessNew"/>
    <dgm:cxn modelId="{58E6DC73-6A13-48CB-8C30-CCDB9759BFF3}" type="presOf" srcId="{A40BCB4F-305A-4D44-909F-76B73223727E}" destId="{899CCCA0-5B2A-4B76-B790-306AAEC325F0}" srcOrd="0" destOrd="0" presId="urn:microsoft.com/office/officeart/2016/7/layout/RepeatingBendingProcessNew"/>
    <dgm:cxn modelId="{3A262FAE-E312-495C-800B-1B931682F2CA}" type="presOf" srcId="{AE994B08-AD74-41CA-834D-64D2E65F4E87}" destId="{3B06A737-1772-4D73-B45B-D7AC0F9CD0D7}" srcOrd="1" destOrd="0" presId="urn:microsoft.com/office/officeart/2016/7/layout/RepeatingBendingProcessNew"/>
    <dgm:cxn modelId="{25FFC7EE-D6BB-4A8D-A094-F69FC1CD783A}" type="presOf" srcId="{D53AAAEC-1EE4-40F6-9212-6BD29518D674}" destId="{D72493FF-35FB-4704-8C1F-00C785C71DFE}" srcOrd="0" destOrd="0" presId="urn:microsoft.com/office/officeart/2016/7/layout/RepeatingBendingProcessNew"/>
    <dgm:cxn modelId="{508EF9FF-C38C-44A8-AF9C-105B0DFBB012}" type="presOf" srcId="{AE994B08-AD74-41CA-834D-64D2E65F4E87}" destId="{AA8CEA89-28DB-4BD5-B1FD-BD2EFF8DA62F}" srcOrd="0" destOrd="0" presId="urn:microsoft.com/office/officeart/2016/7/layout/RepeatingBendingProcessNew"/>
    <dgm:cxn modelId="{0569E8E2-B99F-43E9-A38B-F60804F42510}" type="presParOf" srcId="{3035087C-7F2D-4155-BC76-939AF3D42CED}" destId="{D72493FF-35FB-4704-8C1F-00C785C71DFE}" srcOrd="0" destOrd="0" presId="urn:microsoft.com/office/officeart/2016/7/layout/RepeatingBendingProcessNew"/>
    <dgm:cxn modelId="{960018CC-60D3-40FC-AB67-1EE0D7E5AADE}" type="presParOf" srcId="{3035087C-7F2D-4155-BC76-939AF3D42CED}" destId="{AA8CEA89-28DB-4BD5-B1FD-BD2EFF8DA62F}" srcOrd="1" destOrd="0" presId="urn:microsoft.com/office/officeart/2016/7/layout/RepeatingBendingProcessNew"/>
    <dgm:cxn modelId="{BF35E13C-6A10-4E24-9080-471A35F253D3}" type="presParOf" srcId="{AA8CEA89-28DB-4BD5-B1FD-BD2EFF8DA62F}" destId="{3B06A737-1772-4D73-B45B-D7AC0F9CD0D7}" srcOrd="0" destOrd="0" presId="urn:microsoft.com/office/officeart/2016/7/layout/RepeatingBendingProcessNew"/>
    <dgm:cxn modelId="{0D5F87AC-6C78-44C7-8EB3-F93511E3E8E0}" type="presParOf" srcId="{3035087C-7F2D-4155-BC76-939AF3D42CED}" destId="{899CCCA0-5B2A-4B76-B790-306AAEC325F0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97B08-0741-45AF-A665-4664A829C56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9C676A-2FE1-4BC3-A666-D52F92FCAE8F}">
      <dgm:prSet/>
      <dgm:spPr/>
      <dgm:t>
        <a:bodyPr/>
        <a:lstStyle/>
        <a:p>
          <a:r>
            <a:rPr lang="en-GB"/>
            <a:t>Importance</a:t>
          </a:r>
          <a:endParaRPr lang="en-US"/>
        </a:p>
      </dgm:t>
    </dgm:pt>
    <dgm:pt modelId="{0A2B09A4-C7B9-455A-92C2-64DD75739707}" type="parTrans" cxnId="{CF57696A-EE09-4C4B-AD9C-E9C8C5CADD2A}">
      <dgm:prSet/>
      <dgm:spPr/>
      <dgm:t>
        <a:bodyPr/>
        <a:lstStyle/>
        <a:p>
          <a:endParaRPr lang="en-US"/>
        </a:p>
      </dgm:t>
    </dgm:pt>
    <dgm:pt modelId="{C1FBDB40-A632-4C9E-9152-B95F590C6A24}" type="sibTrans" cxnId="{CF57696A-EE09-4C4B-AD9C-E9C8C5CADD2A}">
      <dgm:prSet/>
      <dgm:spPr/>
      <dgm:t>
        <a:bodyPr/>
        <a:lstStyle/>
        <a:p>
          <a:endParaRPr lang="en-US"/>
        </a:p>
      </dgm:t>
    </dgm:pt>
    <dgm:pt modelId="{FC33710B-FADC-4091-A364-4FEBDC7159AF}">
      <dgm:prSet/>
      <dgm:spPr/>
      <dgm:t>
        <a:bodyPr/>
        <a:lstStyle/>
        <a:p>
          <a:r>
            <a:rPr lang="en-GB"/>
            <a:t>Bid Rankings / Threshold</a:t>
          </a:r>
          <a:endParaRPr lang="en-US"/>
        </a:p>
      </dgm:t>
    </dgm:pt>
    <dgm:pt modelId="{E6A582F0-424A-4004-B799-5354BE050A3C}" type="parTrans" cxnId="{72D18774-BA11-4A43-9495-3B0E8F532136}">
      <dgm:prSet/>
      <dgm:spPr/>
      <dgm:t>
        <a:bodyPr/>
        <a:lstStyle/>
        <a:p>
          <a:endParaRPr lang="en-US"/>
        </a:p>
      </dgm:t>
    </dgm:pt>
    <dgm:pt modelId="{204D73C2-F54B-4F55-A6B5-02D2C132F3A5}" type="sibTrans" cxnId="{72D18774-BA11-4A43-9495-3B0E8F532136}">
      <dgm:prSet/>
      <dgm:spPr/>
      <dgm:t>
        <a:bodyPr/>
        <a:lstStyle/>
        <a:p>
          <a:endParaRPr lang="en-US"/>
        </a:p>
      </dgm:t>
    </dgm:pt>
    <dgm:pt modelId="{2D5B219A-2C1B-47A7-B5E1-BE72A7D19670}">
      <dgm:prSet/>
      <dgm:spPr/>
      <dgm:t>
        <a:bodyPr/>
        <a:lstStyle/>
        <a:p>
          <a:r>
            <a:rPr lang="en-GB"/>
            <a:t>MAX for optimality</a:t>
          </a:r>
          <a:endParaRPr lang="en-US"/>
        </a:p>
      </dgm:t>
    </dgm:pt>
    <dgm:pt modelId="{87A60F98-34BC-492D-8FDA-3CED3F9330BE}" type="parTrans" cxnId="{E61EFF6A-20DA-434A-83C4-8A9B09DDF762}">
      <dgm:prSet/>
      <dgm:spPr/>
      <dgm:t>
        <a:bodyPr/>
        <a:lstStyle/>
        <a:p>
          <a:endParaRPr lang="en-US"/>
        </a:p>
      </dgm:t>
    </dgm:pt>
    <dgm:pt modelId="{A6A5C1B2-7219-4E0D-A05B-424E75C0FB0D}" type="sibTrans" cxnId="{E61EFF6A-20DA-434A-83C4-8A9B09DDF762}">
      <dgm:prSet/>
      <dgm:spPr/>
      <dgm:t>
        <a:bodyPr/>
        <a:lstStyle/>
        <a:p>
          <a:endParaRPr lang="en-US"/>
        </a:p>
      </dgm:t>
    </dgm:pt>
    <dgm:pt modelId="{1974C907-C56A-4919-A55E-99B7B5A45B03}">
      <dgm:prSet/>
      <dgm:spPr/>
      <dgm:t>
        <a:bodyPr/>
        <a:lstStyle/>
        <a:p>
          <a:r>
            <a:rPr lang="en-GB"/>
            <a:t>MIN for backup</a:t>
          </a:r>
          <a:endParaRPr lang="en-US"/>
        </a:p>
      </dgm:t>
    </dgm:pt>
    <dgm:pt modelId="{0D880F28-B1B0-427D-8571-82165D21E9B7}" type="parTrans" cxnId="{BD3EAA4B-3556-4294-A719-920B1FD20949}">
      <dgm:prSet/>
      <dgm:spPr/>
      <dgm:t>
        <a:bodyPr/>
        <a:lstStyle/>
        <a:p>
          <a:endParaRPr lang="en-US"/>
        </a:p>
      </dgm:t>
    </dgm:pt>
    <dgm:pt modelId="{9033A87F-252A-4B09-935C-A7BDEDDCB1D8}" type="sibTrans" cxnId="{BD3EAA4B-3556-4294-A719-920B1FD20949}">
      <dgm:prSet/>
      <dgm:spPr/>
      <dgm:t>
        <a:bodyPr/>
        <a:lstStyle/>
        <a:p>
          <a:endParaRPr lang="en-US"/>
        </a:p>
      </dgm:t>
    </dgm:pt>
    <dgm:pt modelId="{D0C5F980-DA00-42F2-810C-E46047F8DD68}" type="pres">
      <dgm:prSet presAssocID="{3F397B08-0741-45AF-A665-4664A829C56B}" presName="linear" presStyleCnt="0">
        <dgm:presLayoutVars>
          <dgm:dir/>
          <dgm:animLvl val="lvl"/>
          <dgm:resizeHandles val="exact"/>
        </dgm:presLayoutVars>
      </dgm:prSet>
      <dgm:spPr/>
    </dgm:pt>
    <dgm:pt modelId="{CD40380D-14C4-432D-AC2A-DADE32A42E75}" type="pres">
      <dgm:prSet presAssocID="{599C676A-2FE1-4BC3-A666-D52F92FCAE8F}" presName="parentLin" presStyleCnt="0"/>
      <dgm:spPr/>
    </dgm:pt>
    <dgm:pt modelId="{0F49A5B5-32FD-4DF6-9EA3-19D8EEEF74F8}" type="pres">
      <dgm:prSet presAssocID="{599C676A-2FE1-4BC3-A666-D52F92FCAE8F}" presName="parentLeftMargin" presStyleLbl="node1" presStyleIdx="0" presStyleCnt="2"/>
      <dgm:spPr/>
    </dgm:pt>
    <dgm:pt modelId="{2E1A4A14-A64A-496E-B779-625EE955F52B}" type="pres">
      <dgm:prSet presAssocID="{599C676A-2FE1-4BC3-A666-D52F92FCAE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F0A9C5-8C8D-4375-B37F-E3A9967B9555}" type="pres">
      <dgm:prSet presAssocID="{599C676A-2FE1-4BC3-A666-D52F92FCAE8F}" presName="negativeSpace" presStyleCnt="0"/>
      <dgm:spPr/>
    </dgm:pt>
    <dgm:pt modelId="{C80981D6-A770-4ED9-9AC5-2C9C5A35E21F}" type="pres">
      <dgm:prSet presAssocID="{599C676A-2FE1-4BC3-A666-D52F92FCAE8F}" presName="childText" presStyleLbl="conFgAcc1" presStyleIdx="0" presStyleCnt="2">
        <dgm:presLayoutVars>
          <dgm:bulletEnabled val="1"/>
        </dgm:presLayoutVars>
      </dgm:prSet>
      <dgm:spPr/>
    </dgm:pt>
    <dgm:pt modelId="{49DA98AC-D5E6-4EFE-A125-56ED6A29802C}" type="pres">
      <dgm:prSet presAssocID="{C1FBDB40-A632-4C9E-9152-B95F590C6A24}" presName="spaceBetweenRectangles" presStyleCnt="0"/>
      <dgm:spPr/>
    </dgm:pt>
    <dgm:pt modelId="{FD0E17D7-DDE1-4DFB-8371-FBB52D18B6CE}" type="pres">
      <dgm:prSet presAssocID="{FC33710B-FADC-4091-A364-4FEBDC7159AF}" presName="parentLin" presStyleCnt="0"/>
      <dgm:spPr/>
    </dgm:pt>
    <dgm:pt modelId="{F1418524-BD9B-4F92-9D08-DBC16F62F183}" type="pres">
      <dgm:prSet presAssocID="{FC33710B-FADC-4091-A364-4FEBDC7159AF}" presName="parentLeftMargin" presStyleLbl="node1" presStyleIdx="0" presStyleCnt="2"/>
      <dgm:spPr/>
    </dgm:pt>
    <dgm:pt modelId="{39C2BE37-4DC0-4F75-AAE4-D4BDA6430F79}" type="pres">
      <dgm:prSet presAssocID="{FC33710B-FADC-4091-A364-4FEBDC7159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6FA1E4-B4D9-4D12-BC8C-A67841A29DF1}" type="pres">
      <dgm:prSet presAssocID="{FC33710B-FADC-4091-A364-4FEBDC7159AF}" presName="negativeSpace" presStyleCnt="0"/>
      <dgm:spPr/>
    </dgm:pt>
    <dgm:pt modelId="{D9928C23-7DDC-4847-A192-6AB2F02B8126}" type="pres">
      <dgm:prSet presAssocID="{FC33710B-FADC-4091-A364-4FEBDC7159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9E5E0A-2F01-4BD4-89CE-64D9B58B7155}" type="presOf" srcId="{3F397B08-0741-45AF-A665-4664A829C56B}" destId="{D0C5F980-DA00-42F2-810C-E46047F8DD68}" srcOrd="0" destOrd="0" presId="urn:microsoft.com/office/officeart/2005/8/layout/list1"/>
    <dgm:cxn modelId="{CC858B26-F089-41E5-A921-EF23A38F697D}" type="presOf" srcId="{FC33710B-FADC-4091-A364-4FEBDC7159AF}" destId="{F1418524-BD9B-4F92-9D08-DBC16F62F183}" srcOrd="0" destOrd="0" presId="urn:microsoft.com/office/officeart/2005/8/layout/list1"/>
    <dgm:cxn modelId="{CF57696A-EE09-4C4B-AD9C-E9C8C5CADD2A}" srcId="{3F397B08-0741-45AF-A665-4664A829C56B}" destId="{599C676A-2FE1-4BC3-A666-D52F92FCAE8F}" srcOrd="0" destOrd="0" parTransId="{0A2B09A4-C7B9-455A-92C2-64DD75739707}" sibTransId="{C1FBDB40-A632-4C9E-9152-B95F590C6A24}"/>
    <dgm:cxn modelId="{E61EFF6A-20DA-434A-83C4-8A9B09DDF762}" srcId="{FC33710B-FADC-4091-A364-4FEBDC7159AF}" destId="{2D5B219A-2C1B-47A7-B5E1-BE72A7D19670}" srcOrd="0" destOrd="0" parTransId="{87A60F98-34BC-492D-8FDA-3CED3F9330BE}" sibTransId="{A6A5C1B2-7219-4E0D-A05B-424E75C0FB0D}"/>
    <dgm:cxn modelId="{BD3EAA4B-3556-4294-A719-920B1FD20949}" srcId="{FC33710B-FADC-4091-A364-4FEBDC7159AF}" destId="{1974C907-C56A-4919-A55E-99B7B5A45B03}" srcOrd="1" destOrd="0" parTransId="{0D880F28-B1B0-427D-8571-82165D21E9B7}" sibTransId="{9033A87F-252A-4B09-935C-A7BDEDDCB1D8}"/>
    <dgm:cxn modelId="{ED968F51-696E-482B-A11A-47025BC35B7F}" type="presOf" srcId="{FC33710B-FADC-4091-A364-4FEBDC7159AF}" destId="{39C2BE37-4DC0-4F75-AAE4-D4BDA6430F79}" srcOrd="1" destOrd="0" presId="urn:microsoft.com/office/officeart/2005/8/layout/list1"/>
    <dgm:cxn modelId="{72D18774-BA11-4A43-9495-3B0E8F532136}" srcId="{3F397B08-0741-45AF-A665-4664A829C56B}" destId="{FC33710B-FADC-4091-A364-4FEBDC7159AF}" srcOrd="1" destOrd="0" parTransId="{E6A582F0-424A-4004-B799-5354BE050A3C}" sibTransId="{204D73C2-F54B-4F55-A6B5-02D2C132F3A5}"/>
    <dgm:cxn modelId="{1769D19D-E681-4ADD-B24C-326ED81A7B2F}" type="presOf" srcId="{599C676A-2FE1-4BC3-A666-D52F92FCAE8F}" destId="{0F49A5B5-32FD-4DF6-9EA3-19D8EEEF74F8}" srcOrd="0" destOrd="0" presId="urn:microsoft.com/office/officeart/2005/8/layout/list1"/>
    <dgm:cxn modelId="{2BB1FCDA-81F6-4064-9D20-1C870E05BDC9}" type="presOf" srcId="{599C676A-2FE1-4BC3-A666-D52F92FCAE8F}" destId="{2E1A4A14-A64A-496E-B779-625EE955F52B}" srcOrd="1" destOrd="0" presId="urn:microsoft.com/office/officeart/2005/8/layout/list1"/>
    <dgm:cxn modelId="{841342DE-365D-49C3-BA6A-63129CC55293}" type="presOf" srcId="{1974C907-C56A-4919-A55E-99B7B5A45B03}" destId="{D9928C23-7DDC-4847-A192-6AB2F02B8126}" srcOrd="0" destOrd="1" presId="urn:microsoft.com/office/officeart/2005/8/layout/list1"/>
    <dgm:cxn modelId="{A7C6EAE4-2CFE-49D3-8984-E65A9E19C14B}" type="presOf" srcId="{2D5B219A-2C1B-47A7-B5E1-BE72A7D19670}" destId="{D9928C23-7DDC-4847-A192-6AB2F02B8126}" srcOrd="0" destOrd="0" presId="urn:microsoft.com/office/officeart/2005/8/layout/list1"/>
    <dgm:cxn modelId="{066ECC92-76B0-4E4A-A86E-DEDDA94C09D1}" type="presParOf" srcId="{D0C5F980-DA00-42F2-810C-E46047F8DD68}" destId="{CD40380D-14C4-432D-AC2A-DADE32A42E75}" srcOrd="0" destOrd="0" presId="urn:microsoft.com/office/officeart/2005/8/layout/list1"/>
    <dgm:cxn modelId="{B2093972-CC0C-4B60-AF36-F3AF782724E1}" type="presParOf" srcId="{CD40380D-14C4-432D-AC2A-DADE32A42E75}" destId="{0F49A5B5-32FD-4DF6-9EA3-19D8EEEF74F8}" srcOrd="0" destOrd="0" presId="urn:microsoft.com/office/officeart/2005/8/layout/list1"/>
    <dgm:cxn modelId="{04DBEDC9-A750-431C-BCAF-ADB4D761C6B1}" type="presParOf" srcId="{CD40380D-14C4-432D-AC2A-DADE32A42E75}" destId="{2E1A4A14-A64A-496E-B779-625EE955F52B}" srcOrd="1" destOrd="0" presId="urn:microsoft.com/office/officeart/2005/8/layout/list1"/>
    <dgm:cxn modelId="{24C790C6-8342-4922-88B0-5CAB5EDD774C}" type="presParOf" srcId="{D0C5F980-DA00-42F2-810C-E46047F8DD68}" destId="{6AF0A9C5-8C8D-4375-B37F-E3A9967B9555}" srcOrd="1" destOrd="0" presId="urn:microsoft.com/office/officeart/2005/8/layout/list1"/>
    <dgm:cxn modelId="{FEB0F2E3-8C67-4905-B6F6-7BEB2BA746C2}" type="presParOf" srcId="{D0C5F980-DA00-42F2-810C-E46047F8DD68}" destId="{C80981D6-A770-4ED9-9AC5-2C9C5A35E21F}" srcOrd="2" destOrd="0" presId="urn:microsoft.com/office/officeart/2005/8/layout/list1"/>
    <dgm:cxn modelId="{BE22DA18-AA74-40B5-9DAD-E4494385C2C3}" type="presParOf" srcId="{D0C5F980-DA00-42F2-810C-E46047F8DD68}" destId="{49DA98AC-D5E6-4EFE-A125-56ED6A29802C}" srcOrd="3" destOrd="0" presId="urn:microsoft.com/office/officeart/2005/8/layout/list1"/>
    <dgm:cxn modelId="{BCBF04F1-C065-48A7-A324-F76F9287EDD0}" type="presParOf" srcId="{D0C5F980-DA00-42F2-810C-E46047F8DD68}" destId="{FD0E17D7-DDE1-4DFB-8371-FBB52D18B6CE}" srcOrd="4" destOrd="0" presId="urn:microsoft.com/office/officeart/2005/8/layout/list1"/>
    <dgm:cxn modelId="{A70E4F73-15ED-43E6-A809-45790E4DB64E}" type="presParOf" srcId="{FD0E17D7-DDE1-4DFB-8371-FBB52D18B6CE}" destId="{F1418524-BD9B-4F92-9D08-DBC16F62F183}" srcOrd="0" destOrd="0" presId="urn:microsoft.com/office/officeart/2005/8/layout/list1"/>
    <dgm:cxn modelId="{ED5F9786-9D29-47C6-A47E-BB760AB74BC6}" type="presParOf" srcId="{FD0E17D7-DDE1-4DFB-8371-FBB52D18B6CE}" destId="{39C2BE37-4DC0-4F75-AAE4-D4BDA6430F79}" srcOrd="1" destOrd="0" presId="urn:microsoft.com/office/officeart/2005/8/layout/list1"/>
    <dgm:cxn modelId="{C23A422F-9DE5-45C9-97F4-C5A617B665DA}" type="presParOf" srcId="{D0C5F980-DA00-42F2-810C-E46047F8DD68}" destId="{9D6FA1E4-B4D9-4D12-BC8C-A67841A29DF1}" srcOrd="5" destOrd="0" presId="urn:microsoft.com/office/officeart/2005/8/layout/list1"/>
    <dgm:cxn modelId="{0D067B68-5F60-443A-B037-6D23F077AE57}" type="presParOf" srcId="{D0C5F980-DA00-42F2-810C-E46047F8DD68}" destId="{D9928C23-7DDC-4847-A192-6AB2F02B81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0EE93-5562-450A-930D-557B55EE8FAD}">
      <dsp:nvSpPr>
        <dsp:cNvPr id="0" name=""/>
        <dsp:cNvSpPr/>
      </dsp:nvSpPr>
      <dsp:spPr>
        <a:xfrm>
          <a:off x="2348" y="1966659"/>
          <a:ext cx="1411893" cy="5481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Randomising </a:t>
          </a:r>
          <a:r>
            <a:rPr lang="en-GB" sz="1500" kern="1200">
              <a:latin typeface="Univers"/>
            </a:rPr>
            <a:t>Bids</a:t>
          </a:r>
          <a:r>
            <a:rPr lang="en-GB" sz="1500" kern="1200"/>
            <a:t> </a:t>
          </a:r>
          <a:endParaRPr lang="en-US" sz="1500" kern="1200">
            <a:latin typeface="Univers"/>
          </a:endParaRPr>
        </a:p>
      </dsp:txBody>
      <dsp:txXfrm>
        <a:off x="2348" y="1966659"/>
        <a:ext cx="1411893" cy="548162"/>
      </dsp:txXfrm>
    </dsp:sp>
    <dsp:sp modelId="{995BAAF7-2F80-4561-BB3E-C840C5C077A1}">
      <dsp:nvSpPr>
        <dsp:cNvPr id="0" name=""/>
        <dsp:cNvSpPr/>
      </dsp:nvSpPr>
      <dsp:spPr>
        <a:xfrm>
          <a:off x="2348" y="2514822"/>
          <a:ext cx="1411893" cy="11078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Univers"/>
            </a:rPr>
            <a:t>A</a:t>
          </a:r>
          <a:r>
            <a:rPr lang="en-GB" sz="1500" kern="1200"/>
            <a:t> simple linear ordering</a:t>
          </a:r>
          <a:endParaRPr lang="en-US" sz="1500" kern="1200"/>
        </a:p>
      </dsp:txBody>
      <dsp:txXfrm>
        <a:off x="2348" y="2514822"/>
        <a:ext cx="1411893" cy="1107864"/>
      </dsp:txXfrm>
    </dsp:sp>
    <dsp:sp modelId="{44C9DA22-4B6F-4153-ACD9-E30824E78DAA}">
      <dsp:nvSpPr>
        <dsp:cNvPr id="0" name=""/>
        <dsp:cNvSpPr/>
      </dsp:nvSpPr>
      <dsp:spPr>
        <a:xfrm>
          <a:off x="1611906" y="1966659"/>
          <a:ext cx="1411893" cy="54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Time </a:t>
          </a:r>
          <a:r>
            <a:rPr lang="en-GB" sz="1500" kern="1200">
              <a:latin typeface="Univers"/>
            </a:rPr>
            <a:t>Counting</a:t>
          </a:r>
          <a:endParaRPr lang="en-US" sz="1500" kern="1200"/>
        </a:p>
      </dsp:txBody>
      <dsp:txXfrm>
        <a:off x="1611906" y="1966659"/>
        <a:ext cx="1411893" cy="548162"/>
      </dsp:txXfrm>
    </dsp:sp>
    <dsp:sp modelId="{CE53E7A8-8FE0-4BD3-9100-BEF57B00BE3E}">
      <dsp:nvSpPr>
        <dsp:cNvPr id="0" name=""/>
        <dsp:cNvSpPr/>
      </dsp:nvSpPr>
      <dsp:spPr>
        <a:xfrm>
          <a:off x="1611906" y="2514822"/>
          <a:ext cx="1411893" cy="11078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Opponent </a:t>
          </a:r>
          <a:r>
            <a:rPr lang="en-GB" sz="1500" kern="1200">
              <a:latin typeface="Univers"/>
            </a:rPr>
            <a:t>bid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Session </a:t>
          </a:r>
          <a:r>
            <a:rPr lang="en-GB" sz="1500" kern="1200">
              <a:latin typeface="Univers"/>
            </a:rPr>
            <a:t>duration</a:t>
          </a:r>
          <a:endParaRPr lang="en-US" sz="1500" kern="1200"/>
        </a:p>
      </dsp:txBody>
      <dsp:txXfrm>
        <a:off x="1611906" y="2514822"/>
        <a:ext cx="1411893" cy="1107864"/>
      </dsp:txXfrm>
    </dsp:sp>
    <dsp:sp modelId="{27D1252F-15A4-4D59-A0A8-7D277F992AD5}">
      <dsp:nvSpPr>
        <dsp:cNvPr id="0" name=""/>
        <dsp:cNvSpPr/>
      </dsp:nvSpPr>
      <dsp:spPr>
        <a:xfrm>
          <a:off x="3221465" y="1966659"/>
          <a:ext cx="1411893" cy="54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Bid </a:t>
          </a:r>
          <a:r>
            <a:rPr lang="en-GB" sz="1500" kern="1200">
              <a:latin typeface="Univers"/>
            </a:rPr>
            <a:t>Rankings</a:t>
          </a:r>
          <a:r>
            <a:rPr lang="en-GB" sz="1500" kern="1200"/>
            <a:t> </a:t>
          </a:r>
          <a:r>
            <a:rPr lang="en-GB" sz="1500" kern="1200">
              <a:latin typeface="Univers"/>
            </a:rPr>
            <a:t>/ Thresholds</a:t>
          </a:r>
          <a:endParaRPr lang="en-US" sz="1500" kern="1200"/>
        </a:p>
      </dsp:txBody>
      <dsp:txXfrm>
        <a:off x="3221465" y="1966659"/>
        <a:ext cx="1411893" cy="548162"/>
      </dsp:txXfrm>
    </dsp:sp>
    <dsp:sp modelId="{4B977534-5D3E-487F-9A0F-CB7C420E9AF7}">
      <dsp:nvSpPr>
        <dsp:cNvPr id="0" name=""/>
        <dsp:cNvSpPr/>
      </dsp:nvSpPr>
      <dsp:spPr>
        <a:xfrm>
          <a:off x="3221465" y="2514822"/>
          <a:ext cx="1411893" cy="11078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Nash </a:t>
          </a:r>
          <a:r>
            <a:rPr lang="en-GB" sz="1500" kern="1200">
              <a:latin typeface="Univers"/>
            </a:rPr>
            <a:t>point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Pareto </a:t>
          </a:r>
          <a:r>
            <a:rPr lang="en-GB" sz="1500" kern="1200">
              <a:latin typeface="Univers"/>
            </a:rPr>
            <a:t>optimality</a:t>
          </a:r>
          <a:endParaRPr lang="en-US" sz="1500" kern="1200"/>
        </a:p>
      </dsp:txBody>
      <dsp:txXfrm>
        <a:off x="3221465" y="2514822"/>
        <a:ext cx="1411893" cy="1107864"/>
      </dsp:txXfrm>
    </dsp:sp>
    <dsp:sp modelId="{4EE1AEC6-E7BB-42BC-92C6-B741361EE3B2}">
      <dsp:nvSpPr>
        <dsp:cNvPr id="0" name=""/>
        <dsp:cNvSpPr/>
      </dsp:nvSpPr>
      <dsp:spPr>
        <a:xfrm>
          <a:off x="4831023" y="1966659"/>
          <a:ext cx="1411893" cy="5481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Importance </a:t>
          </a:r>
          <a:r>
            <a:rPr lang="en-GB" sz="1500" kern="1200">
              <a:latin typeface="Univers"/>
            </a:rPr>
            <a:t>Estimation</a:t>
          </a:r>
          <a:endParaRPr lang="en-US" sz="1500" kern="1200">
            <a:latin typeface="Univers"/>
          </a:endParaRPr>
        </a:p>
      </dsp:txBody>
      <dsp:txXfrm>
        <a:off x="4831023" y="1966659"/>
        <a:ext cx="1411893" cy="548162"/>
      </dsp:txXfrm>
    </dsp:sp>
    <dsp:sp modelId="{184746B8-B079-4843-8B8B-7E0C6BCA0C64}">
      <dsp:nvSpPr>
        <dsp:cNvPr id="0" name=""/>
        <dsp:cNvSpPr/>
      </dsp:nvSpPr>
      <dsp:spPr>
        <a:xfrm>
          <a:off x="4831023" y="2514822"/>
          <a:ext cx="1411893" cy="11078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>
              <a:latin typeface="Univers"/>
            </a:rPr>
            <a:t>Deal</a:t>
          </a:r>
          <a:r>
            <a:rPr lang="en-GB" sz="1500" kern="1200"/>
            <a:t> with preferences</a:t>
          </a:r>
          <a:endParaRPr lang="en-US" sz="1500" kern="1200"/>
        </a:p>
      </dsp:txBody>
      <dsp:txXfrm>
        <a:off x="4831023" y="2514822"/>
        <a:ext cx="1411893" cy="1107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EA89-28DB-4BD5-B1FD-BD2EFF8DA62F}">
      <dsp:nvSpPr>
        <dsp:cNvPr id="0" name=""/>
        <dsp:cNvSpPr/>
      </dsp:nvSpPr>
      <dsp:spPr>
        <a:xfrm>
          <a:off x="3076912" y="2343995"/>
          <a:ext cx="91440" cy="867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715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188" y="2773084"/>
        <a:ext cx="44887" cy="8977"/>
      </dsp:txXfrm>
    </dsp:sp>
    <dsp:sp modelId="{D72493FF-35FB-4704-8C1F-00C785C71DFE}">
      <dsp:nvSpPr>
        <dsp:cNvPr id="0" name=""/>
        <dsp:cNvSpPr/>
      </dsp:nvSpPr>
      <dsp:spPr>
        <a:xfrm>
          <a:off x="1170987" y="3820"/>
          <a:ext cx="3903290" cy="23419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64" tIns="200766" rIns="191264" bIns="20076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Bayesian Learning</a:t>
          </a:r>
          <a:endParaRPr lang="en-US" sz="2300" kern="1200"/>
        </a:p>
      </dsp:txBody>
      <dsp:txXfrm>
        <a:off x="1170987" y="3820"/>
        <a:ext cx="3903290" cy="2341974"/>
      </dsp:txXfrm>
    </dsp:sp>
    <dsp:sp modelId="{899CCCA0-5B2A-4B76-B790-306AAEC325F0}">
      <dsp:nvSpPr>
        <dsp:cNvPr id="0" name=""/>
        <dsp:cNvSpPr/>
      </dsp:nvSpPr>
      <dsp:spPr>
        <a:xfrm>
          <a:off x="1170987" y="3243551"/>
          <a:ext cx="3903290" cy="23419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64" tIns="200766" rIns="191264" bIns="20076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Probability for a hypothesis is updated </a:t>
          </a:r>
          <a:r>
            <a:rPr lang="en-GB" sz="2300" kern="1200">
              <a:latin typeface="Univers"/>
            </a:rPr>
            <a:t>as more</a:t>
          </a:r>
          <a:r>
            <a:rPr lang="en-GB" sz="2300" kern="1200"/>
            <a:t> evidence becomes available.</a:t>
          </a:r>
          <a:endParaRPr lang="en-US" sz="2300" kern="1200">
            <a:latin typeface="Univers"/>
          </a:endParaRPr>
        </a:p>
      </dsp:txBody>
      <dsp:txXfrm>
        <a:off x="1170987" y="3243551"/>
        <a:ext cx="3903290" cy="2341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981D6-A770-4ED9-9AC5-2C9C5A35E21F}">
      <dsp:nvSpPr>
        <dsp:cNvPr id="0" name=""/>
        <dsp:cNvSpPr/>
      </dsp:nvSpPr>
      <dsp:spPr>
        <a:xfrm>
          <a:off x="0" y="1618823"/>
          <a:ext cx="624526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4A14-A64A-496E-B779-625EE955F52B}">
      <dsp:nvSpPr>
        <dsp:cNvPr id="0" name=""/>
        <dsp:cNvSpPr/>
      </dsp:nvSpPr>
      <dsp:spPr>
        <a:xfrm>
          <a:off x="312263" y="1235063"/>
          <a:ext cx="437168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Importance</a:t>
          </a:r>
          <a:endParaRPr lang="en-US" sz="2600" kern="1200"/>
        </a:p>
      </dsp:txBody>
      <dsp:txXfrm>
        <a:off x="349730" y="1272530"/>
        <a:ext cx="4296751" cy="692586"/>
      </dsp:txXfrm>
    </dsp:sp>
    <dsp:sp modelId="{D9928C23-7DDC-4847-A192-6AB2F02B8126}">
      <dsp:nvSpPr>
        <dsp:cNvPr id="0" name=""/>
        <dsp:cNvSpPr/>
      </dsp:nvSpPr>
      <dsp:spPr>
        <a:xfrm>
          <a:off x="0" y="2798183"/>
          <a:ext cx="6245265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945574"/>
              <a:satOff val="12612"/>
              <a:lumOff val="-24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702" tIns="541528" rIns="484702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/>
            <a:t>MAX for optimality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/>
            <a:t>MIN for backup</a:t>
          </a:r>
          <a:endParaRPr lang="en-US" sz="2600" kern="1200"/>
        </a:p>
      </dsp:txBody>
      <dsp:txXfrm>
        <a:off x="0" y="2798183"/>
        <a:ext cx="6245265" cy="1556100"/>
      </dsp:txXfrm>
    </dsp:sp>
    <dsp:sp modelId="{39C2BE37-4DC0-4F75-AAE4-D4BDA6430F79}">
      <dsp:nvSpPr>
        <dsp:cNvPr id="0" name=""/>
        <dsp:cNvSpPr/>
      </dsp:nvSpPr>
      <dsp:spPr>
        <a:xfrm>
          <a:off x="312263" y="2414423"/>
          <a:ext cx="4371685" cy="76752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Bid Rankings / Threshold</a:t>
          </a:r>
          <a:endParaRPr lang="en-US" sz="2600" kern="1200"/>
        </a:p>
      </dsp:txBody>
      <dsp:txXfrm>
        <a:off x="349730" y="2451890"/>
        <a:ext cx="429675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2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4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BDF40-F569-48A9-8865-49AA18AE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247" b="720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GB" sz="7200">
                <a:solidFill>
                  <a:srgbClr val="FFFFFF"/>
                </a:solidFill>
                <a:cs typeface="Calibri Light"/>
              </a:rPr>
              <a:t>win.win</a:t>
            </a:r>
            <a:endParaRPr lang="en-GB" sz="7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A cooperative negotiation agent</a:t>
            </a:r>
            <a:endParaRPr lang="en-GB" sz="2000">
              <a:solidFill>
                <a:srgbClr val="FFFFFF"/>
              </a:solidFill>
            </a:endParaRPr>
          </a:p>
          <a:p>
            <a:endParaRPr lang="en-GB" sz="20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4DDC5-E8B7-4E09-8244-B2D12FF0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5000">
                <a:solidFill>
                  <a:schemeClr val="bg1"/>
                </a:solidFill>
              </a:rPr>
              <a:t>Bidding Strategy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8D604A-104B-4DD9-9CDA-CC80D73DB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88387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30CACA0-14D2-4E8D-B163-53721D637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58682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9" name="Title 1">
            <a:extLst>
              <a:ext uri="{FF2B5EF4-FFF2-40B4-BE49-F238E27FC236}">
                <a16:creationId xmlns:a16="http://schemas.microsoft.com/office/drawing/2014/main" id="{5C5CEAC2-A1F1-40F3-A795-22AA92D668D8}"/>
              </a:ext>
            </a:extLst>
          </p:cNvPr>
          <p:cNvSpPr txBox="1">
            <a:spLocks/>
          </p:cNvSpPr>
          <p:nvPr/>
        </p:nvSpPr>
        <p:spPr>
          <a:xfrm>
            <a:off x="631794" y="1214887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5000">
                <a:solidFill>
                  <a:schemeClr val="bg1"/>
                </a:solidFill>
              </a:rPr>
              <a:t>Opponent Modelling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358C9-46DE-4268-9FD3-562F6E54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5000">
                <a:solidFill>
                  <a:schemeClr val="bg1"/>
                </a:solidFill>
              </a:rPr>
              <a:t>Acceptance Strategy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0074D7-EF3F-468C-943F-C47F3110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803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0490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GradientVTI</vt:lpstr>
      <vt:lpstr>win.win</vt:lpstr>
      <vt:lpstr>Bidding Strategy</vt:lpstr>
      <vt:lpstr>PowerPoint Presentation</vt:lpstr>
      <vt:lpstr>Acceptance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2021-03-15T08:23:27Z</dcterms:created>
  <dcterms:modified xsi:type="dcterms:W3CDTF">2021-03-15T09:00:25Z</dcterms:modified>
</cp:coreProperties>
</file>