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3" r:id="rId5"/>
    <p:sldId id="291" r:id="rId6"/>
    <p:sldId id="295" r:id="rId7"/>
    <p:sldId id="292" r:id="rId8"/>
    <p:sldId id="296" r:id="rId9"/>
    <p:sldId id="293" r:id="rId10"/>
    <p:sldId id="297" r:id="rId11"/>
    <p:sldId id="294" r:id="rId12"/>
    <p:sldId id="28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ardi, F.M. (Filippo Maria)" initials="LF(M" lastIdx="1" clrIdx="0">
    <p:extLst>
      <p:ext uri="{19B8F6BF-5375-455C-9EA6-DF929625EA0E}">
        <p15:presenceInfo xmlns:p15="http://schemas.microsoft.com/office/powerpoint/2012/main" userId="Libardi, F.M. (Filippo Mar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F"/>
    <a:srgbClr val="20B5E5"/>
    <a:srgbClr val="228DAD"/>
    <a:srgbClr val="D14C00"/>
    <a:srgbClr val="21468C"/>
    <a:srgbClr val="001431"/>
    <a:srgbClr val="142F5C"/>
    <a:srgbClr val="149F2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487BF-E1A9-4300-8024-055BFF32172C}" v="70" dt="2021-01-19T16:02:42.807"/>
    <p1510:client id="{2FE776C1-5306-4A75-A84E-4AAA1ABC86A1}" v="101" dt="2021-01-19T19:15:45.856"/>
    <p1510:client id="{59D1EE34-1412-4267-8E43-006E3B815B84}" v="9" dt="2021-01-20T10:25:06.403"/>
    <p1510:client id="{715BD953-51E3-4092-B235-C5413EB1D1DE}" v="2" dt="2021-01-20T10:26:54.332"/>
    <p1510:client id="{7F2F6557-7666-4395-9618-0BAB683CD13C}" v="59" dt="2021-01-19T19:38:16.052"/>
    <p1510:client id="{A4270F96-7B97-44DD-8A37-CFEE5CBFEADB}" v="12" dt="2021-01-20T10:24:37.898"/>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ättas, O. (Otto)" userId="S::o.mattas@students.uu.nl::f944b869-84fe-4915-ac0f-2070e720f33b" providerId="AD" clId="Web-{7F2F6557-7666-4395-9618-0BAB683CD13C}"/>
    <pc:docChg chg="modSld">
      <pc:chgData name="Mättas, O. (Otto)" userId="S::o.mattas@students.uu.nl::f944b869-84fe-4915-ac0f-2070e720f33b" providerId="AD" clId="Web-{7F2F6557-7666-4395-9618-0BAB683CD13C}" dt="2021-01-19T19:38:57.349" v="114"/>
      <pc:docMkLst>
        <pc:docMk/>
      </pc:docMkLst>
      <pc:sldChg chg="modNotes">
        <pc:chgData name="Mättas, O. (Otto)" userId="S::o.mattas@students.uu.nl::f944b869-84fe-4915-ac0f-2070e720f33b" providerId="AD" clId="Web-{7F2F6557-7666-4395-9618-0BAB683CD13C}" dt="2021-01-19T19:36:32.895" v="75"/>
        <pc:sldMkLst>
          <pc:docMk/>
          <pc:sldMk cId="678545184" sldId="263"/>
        </pc:sldMkLst>
      </pc:sldChg>
      <pc:sldChg chg="modNotes">
        <pc:chgData name="Mättas, O. (Otto)" userId="S::o.mattas@students.uu.nl::f944b869-84fe-4915-ac0f-2070e720f33b" providerId="AD" clId="Web-{7F2F6557-7666-4395-9618-0BAB683CD13C}" dt="2021-01-19T19:38:43.755" v="113"/>
        <pc:sldMkLst>
          <pc:docMk/>
          <pc:sldMk cId="215400987" sldId="289"/>
        </pc:sldMkLst>
      </pc:sldChg>
      <pc:sldChg chg="modNotes">
        <pc:chgData name="Mättas, O. (Otto)" userId="S::o.mattas@students.uu.nl::f944b869-84fe-4915-ac0f-2070e720f33b" providerId="AD" clId="Web-{7F2F6557-7666-4395-9618-0BAB683CD13C}" dt="2021-01-19T19:36:36.661" v="76"/>
        <pc:sldMkLst>
          <pc:docMk/>
          <pc:sldMk cId="2176185213" sldId="291"/>
        </pc:sldMkLst>
      </pc:sldChg>
      <pc:sldChg chg="modNotes">
        <pc:chgData name="Mättas, O. (Otto)" userId="S::o.mattas@students.uu.nl::f944b869-84fe-4915-ac0f-2070e720f33b" providerId="AD" clId="Web-{7F2F6557-7666-4395-9618-0BAB683CD13C}" dt="2021-01-19T19:36:42.427" v="77"/>
        <pc:sldMkLst>
          <pc:docMk/>
          <pc:sldMk cId="262270613" sldId="292"/>
        </pc:sldMkLst>
      </pc:sldChg>
      <pc:sldChg chg="modNotes">
        <pc:chgData name="Mättas, O. (Otto)" userId="S::o.mattas@students.uu.nl::f944b869-84fe-4915-ac0f-2070e720f33b" providerId="AD" clId="Web-{7F2F6557-7666-4395-9618-0BAB683CD13C}" dt="2021-01-19T19:37:49.724" v="94"/>
        <pc:sldMkLst>
          <pc:docMk/>
          <pc:sldMk cId="434570765" sldId="293"/>
        </pc:sldMkLst>
      </pc:sldChg>
      <pc:sldChg chg="modNotes">
        <pc:chgData name="Mättas, O. (Otto)" userId="S::o.mattas@students.uu.nl::f944b869-84fe-4915-ac0f-2070e720f33b" providerId="AD" clId="Web-{7F2F6557-7666-4395-9618-0BAB683CD13C}" dt="2021-01-19T19:38:36.334" v="108"/>
        <pc:sldMkLst>
          <pc:docMk/>
          <pc:sldMk cId="2994671463" sldId="294"/>
        </pc:sldMkLst>
      </pc:sldChg>
      <pc:sldChg chg="modNotes">
        <pc:chgData name="Mättas, O. (Otto)" userId="S::o.mattas@students.uu.nl::f944b869-84fe-4915-ac0f-2070e720f33b" providerId="AD" clId="Web-{7F2F6557-7666-4395-9618-0BAB683CD13C}" dt="2021-01-19T19:38:57.349" v="114"/>
        <pc:sldMkLst>
          <pc:docMk/>
          <pc:sldMk cId="555114662" sldId="295"/>
        </pc:sldMkLst>
      </pc:sldChg>
      <pc:sldChg chg="addSp delSp modSp addAnim modAnim modNotes">
        <pc:chgData name="Mättas, O. (Otto)" userId="S::o.mattas@students.uu.nl::f944b869-84fe-4915-ac0f-2070e720f33b" providerId="AD" clId="Web-{7F2F6557-7666-4395-9618-0BAB683CD13C}" dt="2021-01-19T19:37:19.630" v="85"/>
        <pc:sldMkLst>
          <pc:docMk/>
          <pc:sldMk cId="1948194308" sldId="296"/>
        </pc:sldMkLst>
        <pc:picChg chg="add del mod">
          <ac:chgData name="Mättas, O. (Otto)" userId="S::o.mattas@students.uu.nl::f944b869-84fe-4915-ac0f-2070e720f33b" providerId="AD" clId="Web-{7F2F6557-7666-4395-9618-0BAB683CD13C}" dt="2021-01-19T19:28:05.063" v="6"/>
          <ac:picMkLst>
            <pc:docMk/>
            <pc:sldMk cId="1948194308" sldId="296"/>
            <ac:picMk id="4" creationId="{3D026C7F-E014-46D6-8706-703476ACE23E}"/>
          </ac:picMkLst>
        </pc:picChg>
        <pc:picChg chg="add mod">
          <ac:chgData name="Mättas, O. (Otto)" userId="S::o.mattas@students.uu.nl::f944b869-84fe-4915-ac0f-2070e720f33b" providerId="AD" clId="Web-{7F2F6557-7666-4395-9618-0BAB683CD13C}" dt="2021-01-19T19:28:57.111" v="13" actId="1076"/>
          <ac:picMkLst>
            <pc:docMk/>
            <pc:sldMk cId="1948194308" sldId="296"/>
            <ac:picMk id="5" creationId="{E3A9E4FB-F09A-43FF-AAAF-5C5CA9E4EAB3}"/>
          </ac:picMkLst>
        </pc:picChg>
        <pc:picChg chg="mod">
          <ac:chgData name="Mättas, O. (Otto)" userId="S::o.mattas@students.uu.nl::f944b869-84fe-4915-ac0f-2070e720f33b" providerId="AD" clId="Web-{7F2F6557-7666-4395-9618-0BAB683CD13C}" dt="2021-01-19T19:28:08.001" v="7" actId="14100"/>
          <ac:picMkLst>
            <pc:docMk/>
            <pc:sldMk cId="1948194308" sldId="296"/>
            <ac:picMk id="6" creationId="{1B68A81D-D502-462A-B64D-7F47B26FBA0A}"/>
          </ac:picMkLst>
        </pc:picChg>
      </pc:sldChg>
      <pc:sldChg chg="addSp delSp modSp addAnim delAnim modAnim modNotes">
        <pc:chgData name="Mättas, O. (Otto)" userId="S::o.mattas@students.uu.nl::f944b869-84fe-4915-ac0f-2070e720f33b" providerId="AD" clId="Web-{7F2F6557-7666-4395-9618-0BAB683CD13C}" dt="2021-01-19T19:38:15.771" v="102"/>
        <pc:sldMkLst>
          <pc:docMk/>
          <pc:sldMk cId="1232138580" sldId="297"/>
        </pc:sldMkLst>
        <pc:picChg chg="add del">
          <ac:chgData name="Mättas, O. (Otto)" userId="S::o.mattas@students.uu.nl::f944b869-84fe-4915-ac0f-2070e720f33b" providerId="AD" clId="Web-{7F2F6557-7666-4395-9618-0BAB683CD13C}" dt="2021-01-19T19:30:21.330" v="26"/>
          <ac:picMkLst>
            <pc:docMk/>
            <pc:sldMk cId="1232138580" sldId="297"/>
            <ac:picMk id="3" creationId="{6F7B7E8A-5B5A-4E4B-A9A8-979CDB514739}"/>
          </ac:picMkLst>
        </pc:picChg>
        <pc:picChg chg="add mod ord">
          <ac:chgData name="Mättas, O. (Otto)" userId="S::o.mattas@students.uu.nl::f944b869-84fe-4915-ac0f-2070e720f33b" providerId="AD" clId="Web-{7F2F6557-7666-4395-9618-0BAB683CD13C}" dt="2021-01-19T19:30:20.111" v="25"/>
          <ac:picMkLst>
            <pc:docMk/>
            <pc:sldMk cId="1232138580" sldId="297"/>
            <ac:picMk id="5" creationId="{ADCC727C-63AE-4FCD-BE18-DF3D9AF1483D}"/>
          </ac:picMkLst>
        </pc:picChg>
      </pc:sldChg>
    </pc:docChg>
  </pc:docChgLst>
  <pc:docChgLst>
    <pc:chgData name="Mättas, O. (Otto)" userId="S::o.mattas@students.uu.nl::f944b869-84fe-4915-ac0f-2070e720f33b" providerId="AD" clId="Web-{0A2487BF-E1A9-4300-8024-055BFF32172C}"/>
    <pc:docChg chg="addSld delSld modSld sldOrd">
      <pc:chgData name="Mättas, O. (Otto)" userId="S::o.mattas@students.uu.nl::f944b869-84fe-4915-ac0f-2070e720f33b" providerId="AD" clId="Web-{0A2487BF-E1A9-4300-8024-055BFF32172C}" dt="2021-01-19T16:02:42.807" v="63" actId="14100"/>
      <pc:docMkLst>
        <pc:docMk/>
      </pc:docMkLst>
      <pc:sldChg chg="addSp delSp modSp new del mod modClrScheme chgLayout">
        <pc:chgData name="Mättas, O. (Otto)" userId="S::o.mattas@students.uu.nl::f944b869-84fe-4915-ac0f-2070e720f33b" providerId="AD" clId="Web-{0A2487BF-E1A9-4300-8024-055BFF32172C}" dt="2021-01-19T15:55:48.537" v="30"/>
        <pc:sldMkLst>
          <pc:docMk/>
          <pc:sldMk cId="3310935545" sldId="290"/>
        </pc:sldMkLst>
        <pc:spChg chg="del">
          <ac:chgData name="Mättas, O. (Otto)" userId="S::o.mattas@students.uu.nl::f944b869-84fe-4915-ac0f-2070e720f33b" providerId="AD" clId="Web-{0A2487BF-E1A9-4300-8024-055BFF32172C}" dt="2021-01-19T15:54:18.880" v="9"/>
          <ac:spMkLst>
            <pc:docMk/>
            <pc:sldMk cId="3310935545" sldId="290"/>
            <ac:spMk id="2" creationId="{848730C9-B7DB-4FEE-884D-9EE8478BED31}"/>
          </ac:spMkLst>
        </pc:spChg>
        <pc:spChg chg="del">
          <ac:chgData name="Mättas, O. (Otto)" userId="S::o.mattas@students.uu.nl::f944b869-84fe-4915-ac0f-2070e720f33b" providerId="AD" clId="Web-{0A2487BF-E1A9-4300-8024-055BFF32172C}" dt="2021-01-19T15:54:18.880" v="9"/>
          <ac:spMkLst>
            <pc:docMk/>
            <pc:sldMk cId="3310935545" sldId="290"/>
            <ac:spMk id="3" creationId="{126760BA-72D2-4D06-9BD2-3751A3D5572B}"/>
          </ac:spMkLst>
        </pc:spChg>
        <pc:spChg chg="mod">
          <ac:chgData name="Mättas, O. (Otto)" userId="S::o.mattas@students.uu.nl::f944b869-84fe-4915-ac0f-2070e720f33b" providerId="AD" clId="Web-{0A2487BF-E1A9-4300-8024-055BFF32172C}" dt="2021-01-19T15:54:18.880" v="9"/>
          <ac:spMkLst>
            <pc:docMk/>
            <pc:sldMk cId="3310935545" sldId="290"/>
            <ac:spMk id="4" creationId="{5F18B706-0C2F-468A-98DB-CE215579AD80}"/>
          </ac:spMkLst>
        </pc:spChg>
        <pc:spChg chg="del mod">
          <ac:chgData name="Mättas, O. (Otto)" userId="S::o.mattas@students.uu.nl::f944b869-84fe-4915-ac0f-2070e720f33b" providerId="AD" clId="Web-{0A2487BF-E1A9-4300-8024-055BFF32172C}" dt="2021-01-19T15:55:01.834" v="17"/>
          <ac:spMkLst>
            <pc:docMk/>
            <pc:sldMk cId="3310935545" sldId="290"/>
            <ac:spMk id="5" creationId="{2DC92779-DDBB-4AF1-8AB6-68AB82F9338E}"/>
          </ac:spMkLst>
        </pc:spChg>
        <pc:spChg chg="mod">
          <ac:chgData name="Mättas, O. (Otto)" userId="S::o.mattas@students.uu.nl::f944b869-84fe-4915-ac0f-2070e720f33b" providerId="AD" clId="Web-{0A2487BF-E1A9-4300-8024-055BFF32172C}" dt="2021-01-19T15:54:58.193" v="16" actId="20577"/>
          <ac:spMkLst>
            <pc:docMk/>
            <pc:sldMk cId="3310935545" sldId="290"/>
            <ac:spMk id="6" creationId="{285A91A5-17B8-45C4-9852-F1A4489B1C71}"/>
          </ac:spMkLst>
        </pc:spChg>
        <pc:spChg chg="del">
          <ac:chgData name="Mättas, O. (Otto)" userId="S::o.mattas@students.uu.nl::f944b869-84fe-4915-ac0f-2070e720f33b" providerId="AD" clId="Web-{0A2487BF-E1A9-4300-8024-055BFF32172C}" dt="2021-01-19T15:54:12.177" v="8"/>
          <ac:spMkLst>
            <pc:docMk/>
            <pc:sldMk cId="3310935545" sldId="290"/>
            <ac:spMk id="7" creationId="{4DD3D397-9FD9-451F-AC95-76257A704FC1}"/>
          </ac:spMkLst>
        </pc:spChg>
        <pc:spChg chg="add del mod">
          <ac:chgData name="Mättas, O. (Otto)" userId="S::o.mattas@students.uu.nl::f944b869-84fe-4915-ac0f-2070e720f33b" providerId="AD" clId="Web-{0A2487BF-E1A9-4300-8024-055BFF32172C}" dt="2021-01-19T15:55:05.959" v="18"/>
          <ac:spMkLst>
            <pc:docMk/>
            <pc:sldMk cId="3310935545" sldId="290"/>
            <ac:spMk id="10" creationId="{2751BF94-7DF5-4F21-8FB1-3C9CC5B0FAA7}"/>
          </ac:spMkLst>
        </pc:spChg>
        <pc:spChg chg="add del mod">
          <ac:chgData name="Mättas, O. (Otto)" userId="S::o.mattas@students.uu.nl::f944b869-84fe-4915-ac0f-2070e720f33b" providerId="AD" clId="Web-{0A2487BF-E1A9-4300-8024-055BFF32172C}" dt="2021-01-19T15:54:43.255" v="12"/>
          <ac:spMkLst>
            <pc:docMk/>
            <pc:sldMk cId="3310935545" sldId="290"/>
            <ac:spMk id="13" creationId="{5A36ECBF-712D-4E61-B82A-4FCCA03095A4}"/>
          </ac:spMkLst>
        </pc:spChg>
        <pc:picChg chg="add del mod ord modCrop">
          <ac:chgData name="Mättas, O. (Otto)" userId="S::o.mattas@students.uu.nl::f944b869-84fe-4915-ac0f-2070e720f33b" providerId="AD" clId="Web-{0A2487BF-E1A9-4300-8024-055BFF32172C}" dt="2021-01-19T15:54:56.755" v="15"/>
          <ac:picMkLst>
            <pc:docMk/>
            <pc:sldMk cId="3310935545" sldId="290"/>
            <ac:picMk id="8" creationId="{3A47CA7C-21C4-4A68-B737-C9F9BA69D504}"/>
          </ac:picMkLst>
        </pc:picChg>
      </pc:sldChg>
      <pc:sldChg chg="addSp delSp modSp new">
        <pc:chgData name="Mättas, O. (Otto)" userId="S::o.mattas@students.uu.nl::f944b869-84fe-4915-ac0f-2070e720f33b" providerId="AD" clId="Web-{0A2487BF-E1A9-4300-8024-055BFF32172C}" dt="2021-01-19T16:02:42.807" v="63" actId="14100"/>
        <pc:sldMkLst>
          <pc:docMk/>
          <pc:sldMk cId="2176185213" sldId="291"/>
        </pc:sldMkLst>
        <pc:spChg chg="del mod">
          <ac:chgData name="Mättas, O. (Otto)" userId="S::o.mattas@students.uu.nl::f944b869-84fe-4915-ac0f-2070e720f33b" providerId="AD" clId="Web-{0A2487BF-E1A9-4300-8024-055BFF32172C}" dt="2021-01-19T15:55:17.506" v="21"/>
          <ac:spMkLst>
            <pc:docMk/>
            <pc:sldMk cId="2176185213" sldId="291"/>
            <ac:spMk id="3" creationId="{ACF53516-9108-49E9-B500-4906661754E9}"/>
          </ac:spMkLst>
        </pc:spChg>
        <pc:spChg chg="del">
          <ac:chgData name="Mättas, O. (Otto)" userId="S::o.mattas@students.uu.nl::f944b869-84fe-4915-ac0f-2070e720f33b" providerId="AD" clId="Web-{0A2487BF-E1A9-4300-8024-055BFF32172C}" dt="2021-01-19T15:55:20.693" v="22"/>
          <ac:spMkLst>
            <pc:docMk/>
            <pc:sldMk cId="2176185213" sldId="291"/>
            <ac:spMk id="4" creationId="{AC21AC02-036D-4069-A887-5CBCEE1B6B5C}"/>
          </ac:spMkLst>
        </pc:spChg>
        <pc:spChg chg="add mod">
          <ac:chgData name="Mättas, O. (Otto)" userId="S::o.mattas@students.uu.nl::f944b869-84fe-4915-ac0f-2070e720f33b" providerId="AD" clId="Web-{0A2487BF-E1A9-4300-8024-055BFF32172C}" dt="2021-01-19T16:02:42.807" v="63" actId="14100"/>
          <ac:spMkLst>
            <pc:docMk/>
            <pc:sldMk cId="2176185213" sldId="291"/>
            <ac:spMk id="6" creationId="{82F73920-785F-4FFD-8AE6-9F30389E5295}"/>
          </ac:spMkLst>
        </pc:spChg>
        <pc:picChg chg="add mod">
          <ac:chgData name="Mättas, O. (Otto)" userId="S::o.mattas@students.uu.nl::f944b869-84fe-4915-ac0f-2070e720f33b" providerId="AD" clId="Web-{0A2487BF-E1A9-4300-8024-055BFF32172C}" dt="2021-01-19T15:55:45.756" v="29" actId="1076"/>
          <ac:picMkLst>
            <pc:docMk/>
            <pc:sldMk cId="2176185213" sldId="291"/>
            <ac:picMk id="5" creationId="{37F8FC24-88C7-4BB5-8A58-492E069A7177}"/>
          </ac:picMkLst>
        </pc:picChg>
      </pc:sldChg>
      <pc:sldChg chg="add replId">
        <pc:chgData name="Mättas, O. (Otto)" userId="S::o.mattas@students.uu.nl::f944b869-84fe-4915-ac0f-2070e720f33b" providerId="AD" clId="Web-{0A2487BF-E1A9-4300-8024-055BFF32172C}" dt="2021-01-19T15:55:52.397" v="31"/>
        <pc:sldMkLst>
          <pc:docMk/>
          <pc:sldMk cId="262270613" sldId="292"/>
        </pc:sldMkLst>
      </pc:sldChg>
      <pc:sldChg chg="add replId">
        <pc:chgData name="Mättas, O. (Otto)" userId="S::o.mattas@students.uu.nl::f944b869-84fe-4915-ac0f-2070e720f33b" providerId="AD" clId="Web-{0A2487BF-E1A9-4300-8024-055BFF32172C}" dt="2021-01-19T15:55:55.116" v="32"/>
        <pc:sldMkLst>
          <pc:docMk/>
          <pc:sldMk cId="434570765" sldId="293"/>
        </pc:sldMkLst>
      </pc:sldChg>
      <pc:sldChg chg="del">
        <pc:chgData name="Mättas, O. (Otto)" userId="S::o.mattas@students.uu.nl::f944b869-84fe-4915-ac0f-2070e720f33b" providerId="AD" clId="Web-{0A2487BF-E1A9-4300-8024-055BFF32172C}" dt="2021-01-19T15:44:27.234" v="6"/>
        <pc:sldMkLst>
          <pc:docMk/>
          <pc:sldMk cId="2358004877" sldId="293"/>
        </pc:sldMkLst>
      </pc:sldChg>
      <pc:sldChg chg="del">
        <pc:chgData name="Mättas, O. (Otto)" userId="S::o.mattas@students.uu.nl::f944b869-84fe-4915-ac0f-2070e720f33b" providerId="AD" clId="Web-{0A2487BF-E1A9-4300-8024-055BFF32172C}" dt="2021-01-19T15:44:27.234" v="5"/>
        <pc:sldMkLst>
          <pc:docMk/>
          <pc:sldMk cId="2406653611" sldId="294"/>
        </pc:sldMkLst>
      </pc:sldChg>
      <pc:sldChg chg="add replId">
        <pc:chgData name="Mättas, O. (Otto)" userId="S::o.mattas@students.uu.nl::f944b869-84fe-4915-ac0f-2070e720f33b" providerId="AD" clId="Web-{0A2487BF-E1A9-4300-8024-055BFF32172C}" dt="2021-01-19T15:55:58.662" v="33"/>
        <pc:sldMkLst>
          <pc:docMk/>
          <pc:sldMk cId="2994671463" sldId="294"/>
        </pc:sldMkLst>
      </pc:sldChg>
      <pc:sldChg chg="addSp delSp modSp new">
        <pc:chgData name="Mättas, O. (Otto)" userId="S::o.mattas@students.uu.nl::f944b869-84fe-4915-ac0f-2070e720f33b" providerId="AD" clId="Web-{0A2487BF-E1A9-4300-8024-055BFF32172C}" dt="2021-01-19T16:01:06.775" v="53"/>
        <pc:sldMkLst>
          <pc:docMk/>
          <pc:sldMk cId="555114662" sldId="295"/>
        </pc:sldMkLst>
        <pc:spChg chg="del">
          <ac:chgData name="Mättas, O. (Otto)" userId="S::o.mattas@students.uu.nl::f944b869-84fe-4915-ac0f-2070e720f33b" providerId="AD" clId="Web-{0A2487BF-E1A9-4300-8024-055BFF32172C}" dt="2021-01-19T15:56:17.881" v="36"/>
          <ac:spMkLst>
            <pc:docMk/>
            <pc:sldMk cId="555114662" sldId="295"/>
            <ac:spMk id="4" creationId="{7F6FB37E-6E4C-4A3E-9F87-46F1084632BA}"/>
          </ac:spMkLst>
        </pc:spChg>
        <pc:spChg chg="del">
          <ac:chgData name="Mättas, O. (Otto)" userId="S::o.mattas@students.uu.nl::f944b869-84fe-4915-ac0f-2070e720f33b" providerId="AD" clId="Web-{0A2487BF-E1A9-4300-8024-055BFF32172C}" dt="2021-01-19T15:56:16.913" v="35"/>
          <ac:spMkLst>
            <pc:docMk/>
            <pc:sldMk cId="555114662" sldId="295"/>
            <ac:spMk id="5" creationId="{8150C282-81CD-40B6-9C4B-2B8F5FD485C2}"/>
          </ac:spMkLst>
        </pc:spChg>
        <pc:picChg chg="add del mod">
          <ac:chgData name="Mättas, O. (Otto)" userId="S::o.mattas@students.uu.nl::f944b869-84fe-4915-ac0f-2070e720f33b" providerId="AD" clId="Web-{0A2487BF-E1A9-4300-8024-055BFF32172C}" dt="2021-01-19T15:59:54.946" v="45"/>
          <ac:picMkLst>
            <pc:docMk/>
            <pc:sldMk cId="555114662" sldId="295"/>
            <ac:picMk id="6" creationId="{44C58859-1515-461F-A1B9-8BB78E08879D}"/>
          </ac:picMkLst>
        </pc:picChg>
        <pc:picChg chg="add mod ord">
          <ac:chgData name="Mättas, O. (Otto)" userId="S::o.mattas@students.uu.nl::f944b869-84fe-4915-ac0f-2070e720f33b" providerId="AD" clId="Web-{0A2487BF-E1A9-4300-8024-055BFF32172C}" dt="2021-01-19T16:01:05.415" v="52"/>
          <ac:picMkLst>
            <pc:docMk/>
            <pc:sldMk cId="555114662" sldId="295"/>
            <ac:picMk id="7" creationId="{3FEAC5F3-6BE4-41C7-8C3D-D281FF0A975A}"/>
          </ac:picMkLst>
        </pc:picChg>
        <pc:picChg chg="add del ord">
          <ac:chgData name="Mättas, O. (Otto)" userId="S::o.mattas@students.uu.nl::f944b869-84fe-4915-ac0f-2070e720f33b" providerId="AD" clId="Web-{0A2487BF-E1A9-4300-8024-055BFF32172C}" dt="2021-01-19T16:01:06.775" v="53"/>
          <ac:picMkLst>
            <pc:docMk/>
            <pc:sldMk cId="555114662" sldId="295"/>
            <ac:picMk id="9" creationId="{87E373B0-3A43-4B2D-9692-F3C5F802A1E4}"/>
          </ac:picMkLst>
        </pc:picChg>
      </pc:sldChg>
      <pc:sldChg chg="del">
        <pc:chgData name="Mättas, O. (Otto)" userId="S::o.mattas@students.uu.nl::f944b869-84fe-4915-ac0f-2070e720f33b" providerId="AD" clId="Web-{0A2487BF-E1A9-4300-8024-055BFF32172C}" dt="2021-01-19T15:44:27.234" v="3"/>
        <pc:sldMkLst>
          <pc:docMk/>
          <pc:sldMk cId="2312311466" sldId="295"/>
        </pc:sldMkLst>
      </pc:sldChg>
      <pc:sldChg chg="del">
        <pc:chgData name="Mättas, O. (Otto)" userId="S::o.mattas@students.uu.nl::f944b869-84fe-4915-ac0f-2070e720f33b" providerId="AD" clId="Web-{0A2487BF-E1A9-4300-8024-055BFF32172C}" dt="2021-01-19T15:44:27.234" v="2"/>
        <pc:sldMkLst>
          <pc:docMk/>
          <pc:sldMk cId="196571783" sldId="296"/>
        </pc:sldMkLst>
      </pc:sldChg>
      <pc:sldChg chg="add ord replId">
        <pc:chgData name="Mättas, O. (Otto)" userId="S::o.mattas@students.uu.nl::f944b869-84fe-4915-ac0f-2070e720f33b" providerId="AD" clId="Web-{0A2487BF-E1A9-4300-8024-055BFF32172C}" dt="2021-01-19T15:56:25.022" v="38"/>
        <pc:sldMkLst>
          <pc:docMk/>
          <pc:sldMk cId="1948194308" sldId="296"/>
        </pc:sldMkLst>
      </pc:sldChg>
      <pc:sldChg chg="add ord replId">
        <pc:chgData name="Mättas, O. (Otto)" userId="S::o.mattas@students.uu.nl::f944b869-84fe-4915-ac0f-2070e720f33b" providerId="AD" clId="Web-{0A2487BF-E1A9-4300-8024-055BFF32172C}" dt="2021-01-19T15:56:28.756" v="40"/>
        <pc:sldMkLst>
          <pc:docMk/>
          <pc:sldMk cId="1232138580" sldId="297"/>
        </pc:sldMkLst>
      </pc:sldChg>
      <pc:sldChg chg="del">
        <pc:chgData name="Mättas, O. (Otto)" userId="S::o.mattas@students.uu.nl::f944b869-84fe-4915-ac0f-2070e720f33b" providerId="AD" clId="Web-{0A2487BF-E1A9-4300-8024-055BFF32172C}" dt="2021-01-19T15:44:27.234" v="4"/>
        <pc:sldMkLst>
          <pc:docMk/>
          <pc:sldMk cId="2586600255" sldId="297"/>
        </pc:sldMkLst>
      </pc:sldChg>
      <pc:sldChg chg="del">
        <pc:chgData name="Mättas, O. (Otto)" userId="S::o.mattas@students.uu.nl::f944b869-84fe-4915-ac0f-2070e720f33b" providerId="AD" clId="Web-{0A2487BF-E1A9-4300-8024-055BFF32172C}" dt="2021-01-19T15:44:27.234" v="1"/>
        <pc:sldMkLst>
          <pc:docMk/>
          <pc:sldMk cId="1357690790" sldId="299"/>
        </pc:sldMkLst>
      </pc:sldChg>
      <pc:sldChg chg="del">
        <pc:chgData name="Mättas, O. (Otto)" userId="S::o.mattas@students.uu.nl::f944b869-84fe-4915-ac0f-2070e720f33b" providerId="AD" clId="Web-{0A2487BF-E1A9-4300-8024-055BFF32172C}" dt="2021-01-19T15:44:27.234" v="0"/>
        <pc:sldMkLst>
          <pc:docMk/>
          <pc:sldMk cId="1350999968" sldId="300"/>
        </pc:sldMkLst>
      </pc:sldChg>
    </pc:docChg>
  </pc:docChgLst>
  <pc:docChgLst>
    <pc:chgData name="Libardi, F.M. (Filippo Maria)" userId="S::f.m.libardi@students.uu.nl::d79603e3-8ab3-442f-885a-9cc424ea5465" providerId="AD" clId="Web-{0DF02388-2299-4678-9130-2A667081964D}"/>
    <pc:docChg chg="modSld">
      <pc:chgData name="Libardi, F.M. (Filippo Maria)" userId="S::f.m.libardi@students.uu.nl::d79603e3-8ab3-442f-885a-9cc424ea5465" providerId="AD" clId="Web-{0DF02388-2299-4678-9130-2A667081964D}" dt="2021-01-13T12:00:25.847" v="4" actId="1076"/>
      <pc:docMkLst>
        <pc:docMk/>
      </pc:docMkLst>
      <pc:sldChg chg="delSp modSp">
        <pc:chgData name="Libardi, F.M. (Filippo Maria)" userId="S::f.m.libardi@students.uu.nl::d79603e3-8ab3-442f-885a-9cc424ea5465" providerId="AD" clId="Web-{0DF02388-2299-4678-9130-2A667081964D}" dt="2021-01-13T12:00:25.847" v="4" actId="1076"/>
        <pc:sldMkLst>
          <pc:docMk/>
          <pc:sldMk cId="2312311466" sldId="295"/>
        </pc:sldMkLst>
        <pc:spChg chg="del mod">
          <ac:chgData name="Libardi, F.M. (Filippo Maria)" userId="S::f.m.libardi@students.uu.nl::d79603e3-8ab3-442f-885a-9cc424ea5465" providerId="AD" clId="Web-{0DF02388-2299-4678-9130-2A667081964D}" dt="2021-01-13T11:59:36.862" v="1"/>
          <ac:spMkLst>
            <pc:docMk/>
            <pc:sldMk cId="2312311466" sldId="295"/>
            <ac:spMk id="11" creationId="{F55A6C4C-DBBE-44CB-AC7E-36F2A41D683C}"/>
          </ac:spMkLst>
        </pc:spChg>
        <pc:picChg chg="mod">
          <ac:chgData name="Libardi, F.M. (Filippo Maria)" userId="S::f.m.libardi@students.uu.nl::d79603e3-8ab3-442f-885a-9cc424ea5465" providerId="AD" clId="Web-{0DF02388-2299-4678-9130-2A667081964D}" dt="2021-01-13T12:00:25.847" v="4" actId="1076"/>
          <ac:picMkLst>
            <pc:docMk/>
            <pc:sldMk cId="2312311466" sldId="295"/>
            <ac:picMk id="2050" creationId="{3D075D37-309E-4839-9A1F-AFD7D5717EE9}"/>
          </ac:picMkLst>
        </pc:picChg>
      </pc:sldChg>
    </pc:docChg>
  </pc:docChgLst>
  <pc:docChgLst>
    <pc:chgData name="Libardi, F.M. (Filippo Maria)" userId="d79603e3-8ab3-442f-885a-9cc424ea5465" providerId="ADAL" clId="{715BD953-51E3-4092-B235-C5413EB1D1DE}"/>
    <pc:docChg chg="modSld">
      <pc:chgData name="Libardi, F.M. (Filippo Maria)" userId="d79603e3-8ab3-442f-885a-9cc424ea5465" providerId="ADAL" clId="{715BD953-51E3-4092-B235-C5413EB1D1DE}" dt="2021-01-20T10:26:54.331" v="1"/>
      <pc:docMkLst>
        <pc:docMk/>
      </pc:docMkLst>
      <pc:sldChg chg="modAnim">
        <pc:chgData name="Libardi, F.M. (Filippo Maria)" userId="d79603e3-8ab3-442f-885a-9cc424ea5465" providerId="ADAL" clId="{715BD953-51E3-4092-B235-C5413EB1D1DE}" dt="2021-01-20T10:26:54.331" v="1"/>
        <pc:sldMkLst>
          <pc:docMk/>
          <pc:sldMk cId="2994671463" sldId="294"/>
        </pc:sldMkLst>
      </pc:sldChg>
    </pc:docChg>
  </pc:docChgLst>
  <pc:docChgLst>
    <pc:chgData name="Mättas, O. (Otto)" userId="S::o.mattas@students.uu.nl::f944b869-84fe-4915-ac0f-2070e720f33b" providerId="AD" clId="Web-{2FE776C1-5306-4A75-A84E-4AAA1ABC86A1}"/>
    <pc:docChg chg="modSld">
      <pc:chgData name="Mättas, O. (Otto)" userId="S::o.mattas@students.uu.nl::f944b869-84fe-4915-ac0f-2070e720f33b" providerId="AD" clId="Web-{2FE776C1-5306-4A75-A84E-4AAA1ABC86A1}" dt="2021-01-19T19:15:45.856" v="141"/>
      <pc:docMkLst>
        <pc:docMk/>
      </pc:docMkLst>
      <pc:sldChg chg="modNotes">
        <pc:chgData name="Mättas, O. (Otto)" userId="S::o.mattas@students.uu.nl::f944b869-84fe-4915-ac0f-2070e720f33b" providerId="AD" clId="Web-{2FE776C1-5306-4A75-A84E-4AAA1ABC86A1}" dt="2021-01-19T19:13:37.009" v="132"/>
        <pc:sldMkLst>
          <pc:docMk/>
          <pc:sldMk cId="678545184" sldId="263"/>
        </pc:sldMkLst>
      </pc:sldChg>
      <pc:sldChg chg="addSp delSp modSp modTransition addAnim delAnim modAnim modNotes">
        <pc:chgData name="Mättas, O. (Otto)" userId="S::o.mattas@students.uu.nl::f944b869-84fe-4915-ac0f-2070e720f33b" providerId="AD" clId="Web-{2FE776C1-5306-4A75-A84E-4AAA1ABC86A1}" dt="2021-01-19T19:12:55.774" v="130" actId="1076"/>
        <pc:sldMkLst>
          <pc:docMk/>
          <pc:sldMk cId="2176185213" sldId="291"/>
        </pc:sldMkLst>
        <pc:spChg chg="add del">
          <ac:chgData name="Mättas, O. (Otto)" userId="S::o.mattas@students.uu.nl::f944b869-84fe-4915-ac0f-2070e720f33b" providerId="AD" clId="Web-{2FE776C1-5306-4A75-A84E-4AAA1ABC86A1}" dt="2021-01-19T18:26:19.051" v="26"/>
          <ac:spMkLst>
            <pc:docMk/>
            <pc:sldMk cId="2176185213" sldId="291"/>
            <ac:spMk id="3" creationId="{E8D8C262-A191-4244-B942-9B4715466F4A}"/>
          </ac:spMkLst>
        </pc:spChg>
        <pc:spChg chg="add del">
          <ac:chgData name="Mättas, O. (Otto)" userId="S::o.mattas@students.uu.nl::f944b869-84fe-4915-ac0f-2070e720f33b" providerId="AD" clId="Web-{2FE776C1-5306-4A75-A84E-4AAA1ABC86A1}" dt="2021-01-19T18:26:56.974" v="34"/>
          <ac:spMkLst>
            <pc:docMk/>
            <pc:sldMk cId="2176185213" sldId="291"/>
            <ac:spMk id="4" creationId="{5327A59A-5FB5-4D41-9EA5-CE42069DDC5C}"/>
          </ac:spMkLst>
        </pc:spChg>
        <pc:spChg chg="mod">
          <ac:chgData name="Mättas, O. (Otto)" userId="S::o.mattas@students.uu.nl::f944b869-84fe-4915-ac0f-2070e720f33b" providerId="AD" clId="Web-{2FE776C1-5306-4A75-A84E-4AAA1ABC86A1}" dt="2021-01-19T19:12:55.774" v="130" actId="1076"/>
          <ac:spMkLst>
            <pc:docMk/>
            <pc:sldMk cId="2176185213" sldId="291"/>
            <ac:spMk id="6" creationId="{82F73920-785F-4FFD-8AE6-9F30389E5295}"/>
          </ac:spMkLst>
        </pc:spChg>
      </pc:sldChg>
      <pc:sldChg chg="addSp delSp modSp addAnim delAnim modAnim">
        <pc:chgData name="Mättas, O. (Otto)" userId="S::o.mattas@students.uu.nl::f944b869-84fe-4915-ac0f-2070e720f33b" providerId="AD" clId="Web-{2FE776C1-5306-4A75-A84E-4AAA1ABC86A1}" dt="2021-01-19T19:14:19.823" v="135"/>
        <pc:sldMkLst>
          <pc:docMk/>
          <pc:sldMk cId="262270613" sldId="292"/>
        </pc:sldMkLst>
        <pc:spChg chg="add del mod">
          <ac:chgData name="Mättas, O. (Otto)" userId="S::o.mattas@students.uu.nl::f944b869-84fe-4915-ac0f-2070e720f33b" providerId="AD" clId="Web-{2FE776C1-5306-4A75-A84E-4AAA1ABC86A1}" dt="2021-01-19T18:26:01.113" v="24"/>
          <ac:spMkLst>
            <pc:docMk/>
            <pc:sldMk cId="262270613" sldId="292"/>
            <ac:spMk id="3" creationId="{818904B4-9044-4F75-96C4-8B8D16BAF343}"/>
          </ac:spMkLst>
        </pc:spChg>
        <pc:spChg chg="add del">
          <ac:chgData name="Mättas, O. (Otto)" userId="S::o.mattas@students.uu.nl::f944b869-84fe-4915-ac0f-2070e720f33b" providerId="AD" clId="Web-{2FE776C1-5306-4A75-A84E-4AAA1ABC86A1}" dt="2021-01-19T18:28:06.819" v="46"/>
          <ac:spMkLst>
            <pc:docMk/>
            <pc:sldMk cId="262270613" sldId="292"/>
            <ac:spMk id="4" creationId="{F32A5311-CE93-4210-B9C6-A27B36994936}"/>
          </ac:spMkLst>
        </pc:spChg>
        <pc:spChg chg="add del mod">
          <ac:chgData name="Mättas, O. (Otto)" userId="S::o.mattas@students.uu.nl::f944b869-84fe-4915-ac0f-2070e720f33b" providerId="AD" clId="Web-{2FE776C1-5306-4A75-A84E-4AAA1ABC86A1}" dt="2021-01-19T18:26:29.832" v="29"/>
          <ac:spMkLst>
            <pc:docMk/>
            <pc:sldMk cId="262270613" sldId="292"/>
            <ac:spMk id="6" creationId="{DE220FF9-1334-4605-8346-E9886196932B}"/>
          </ac:spMkLst>
        </pc:spChg>
        <pc:spChg chg="add del mod">
          <ac:chgData name="Mättas, O. (Otto)" userId="S::o.mattas@students.uu.nl::f944b869-84fe-4915-ac0f-2070e720f33b" providerId="AD" clId="Web-{2FE776C1-5306-4A75-A84E-4AAA1ABC86A1}" dt="2021-01-19T18:44:36.140" v="71"/>
          <ac:spMkLst>
            <pc:docMk/>
            <pc:sldMk cId="262270613" sldId="292"/>
            <ac:spMk id="7" creationId="{67A545BA-2581-48A9-AC6F-E7B946D764FB}"/>
          </ac:spMkLst>
        </pc:spChg>
        <pc:spChg chg="add mod">
          <ac:chgData name="Mättas, O. (Otto)" userId="S::o.mattas@students.uu.nl::f944b869-84fe-4915-ac0f-2070e720f33b" providerId="AD" clId="Web-{2FE776C1-5306-4A75-A84E-4AAA1ABC86A1}" dt="2021-01-19T19:12:37.367" v="128" actId="1076"/>
          <ac:spMkLst>
            <pc:docMk/>
            <pc:sldMk cId="262270613" sldId="292"/>
            <ac:spMk id="9" creationId="{BA741F92-5D39-43DC-86E0-CAE8A61E3A51}"/>
          </ac:spMkLst>
        </pc:spChg>
      </pc:sldChg>
      <pc:sldChg chg="addSp delSp modSp addAnim delAnim modAnim">
        <pc:chgData name="Mättas, O. (Otto)" userId="S::o.mattas@students.uu.nl::f944b869-84fe-4915-ac0f-2070e720f33b" providerId="AD" clId="Web-{2FE776C1-5306-4A75-A84E-4AAA1ABC86A1}" dt="2021-01-19T19:12:45.367" v="129" actId="1076"/>
        <pc:sldMkLst>
          <pc:docMk/>
          <pc:sldMk cId="434570765" sldId="293"/>
        </pc:sldMkLst>
        <pc:spChg chg="add del">
          <ac:chgData name="Mättas, O. (Otto)" userId="S::o.mattas@students.uu.nl::f944b869-84fe-4915-ac0f-2070e720f33b" providerId="AD" clId="Web-{2FE776C1-5306-4A75-A84E-4AAA1ABC86A1}" dt="2021-01-19T18:44:20.577" v="68"/>
          <ac:spMkLst>
            <pc:docMk/>
            <pc:sldMk cId="434570765" sldId="293"/>
            <ac:spMk id="3" creationId="{33603322-4937-4813-B331-DF59A42E12B0}"/>
          </ac:spMkLst>
        </pc:spChg>
        <pc:spChg chg="add del">
          <ac:chgData name="Mättas, O. (Otto)" userId="S::o.mattas@students.uu.nl::f944b869-84fe-4915-ac0f-2070e720f33b" providerId="AD" clId="Web-{2FE776C1-5306-4A75-A84E-4AAA1ABC86A1}" dt="2021-01-19T18:28:00.975" v="44"/>
          <ac:spMkLst>
            <pc:docMk/>
            <pc:sldMk cId="434570765" sldId="293"/>
            <ac:spMk id="4" creationId="{67A545BA-2581-48A9-AC6F-E7B946D764FB}"/>
          </ac:spMkLst>
        </pc:spChg>
        <pc:spChg chg="add mod">
          <ac:chgData name="Mättas, O. (Otto)" userId="S::o.mattas@students.uu.nl::f944b869-84fe-4915-ac0f-2070e720f33b" providerId="AD" clId="Web-{2FE776C1-5306-4A75-A84E-4AAA1ABC86A1}" dt="2021-01-19T19:12:45.367" v="129" actId="1076"/>
          <ac:spMkLst>
            <pc:docMk/>
            <pc:sldMk cId="434570765" sldId="293"/>
            <ac:spMk id="6" creationId="{B40B0409-3550-4E8D-B1BB-1B62047B3B59}"/>
          </ac:spMkLst>
        </pc:spChg>
      </pc:sldChg>
      <pc:sldChg chg="addSp modSp addAnim delAnim modAnim">
        <pc:chgData name="Mättas, O. (Otto)" userId="S::o.mattas@students.uu.nl::f944b869-84fe-4915-ac0f-2070e720f33b" providerId="AD" clId="Web-{2FE776C1-5306-4A75-A84E-4AAA1ABC86A1}" dt="2021-01-19T19:15:45.856" v="141"/>
        <pc:sldMkLst>
          <pc:docMk/>
          <pc:sldMk cId="2994671463" sldId="294"/>
        </pc:sldMkLst>
        <pc:spChg chg="add mod">
          <ac:chgData name="Mättas, O. (Otto)" userId="S::o.mattas@students.uu.nl::f944b869-84fe-4915-ac0f-2070e720f33b" providerId="AD" clId="Web-{2FE776C1-5306-4A75-A84E-4AAA1ABC86A1}" dt="2021-01-19T19:13:05.571" v="131" actId="1076"/>
          <ac:spMkLst>
            <pc:docMk/>
            <pc:sldMk cId="2994671463" sldId="294"/>
            <ac:spMk id="3" creationId="{44993FBC-14B0-4041-BCBD-9B1A91F12C5B}"/>
          </ac:spMkLst>
        </pc:spChg>
        <pc:spChg chg="add mod">
          <ac:chgData name="Mättas, O. (Otto)" userId="S::o.mattas@students.uu.nl::f944b869-84fe-4915-ac0f-2070e720f33b" providerId="AD" clId="Web-{2FE776C1-5306-4A75-A84E-4AAA1ABC86A1}" dt="2021-01-19T19:12:05.351" v="126" actId="1076"/>
          <ac:spMkLst>
            <pc:docMk/>
            <pc:sldMk cId="2994671463" sldId="294"/>
            <ac:spMk id="7" creationId="{61FD3B30-9CB4-4094-9272-0E9137DCFE08}"/>
          </ac:spMkLst>
        </pc:spChg>
        <pc:spChg chg="add mod">
          <ac:chgData name="Mättas, O. (Otto)" userId="S::o.mattas@students.uu.nl::f944b869-84fe-4915-ac0f-2070e720f33b" providerId="AD" clId="Web-{2FE776C1-5306-4A75-A84E-4AAA1ABC86A1}" dt="2021-01-19T19:12:01.569" v="125" actId="1076"/>
          <ac:spMkLst>
            <pc:docMk/>
            <pc:sldMk cId="2994671463" sldId="294"/>
            <ac:spMk id="9" creationId="{6E78C38E-5860-436F-8771-72D978EEEE19}"/>
          </ac:spMkLst>
        </pc:spChg>
      </pc:sldChg>
      <pc:sldChg chg="modTransition">
        <pc:chgData name="Mättas, O. (Otto)" userId="S::o.mattas@students.uu.nl::f944b869-84fe-4915-ac0f-2070e720f33b" providerId="AD" clId="Web-{2FE776C1-5306-4A75-A84E-4AAA1ABC86A1}" dt="2021-01-19T18:25:38.128" v="19"/>
        <pc:sldMkLst>
          <pc:docMk/>
          <pc:sldMk cId="555114662" sldId="295"/>
        </pc:sldMkLst>
      </pc:sldChg>
      <pc:sldChg chg="addSp delSp modSp">
        <pc:chgData name="Mättas, O. (Otto)" userId="S::o.mattas@students.uu.nl::f944b869-84fe-4915-ac0f-2070e720f33b" providerId="AD" clId="Web-{2FE776C1-5306-4A75-A84E-4AAA1ABC86A1}" dt="2021-01-19T18:38:47.756" v="60"/>
        <pc:sldMkLst>
          <pc:docMk/>
          <pc:sldMk cId="1948194308" sldId="296"/>
        </pc:sldMkLst>
        <pc:picChg chg="add del">
          <ac:chgData name="Mättas, O. (Otto)" userId="S::o.mattas@students.uu.nl::f944b869-84fe-4915-ac0f-2070e720f33b" providerId="AD" clId="Web-{2FE776C1-5306-4A75-A84E-4AAA1ABC86A1}" dt="2021-01-19T18:38:47.756" v="60"/>
          <ac:picMkLst>
            <pc:docMk/>
            <pc:sldMk cId="1948194308" sldId="296"/>
            <ac:picMk id="5" creationId="{3CCAECC9-BE2B-45BA-8CDF-8F89442B483C}"/>
          </ac:picMkLst>
        </pc:picChg>
        <pc:picChg chg="add mod ord">
          <ac:chgData name="Mättas, O. (Otto)" userId="S::o.mattas@students.uu.nl::f944b869-84fe-4915-ac0f-2070e720f33b" providerId="AD" clId="Web-{2FE776C1-5306-4A75-A84E-4AAA1ABC86A1}" dt="2021-01-19T18:38:45.178" v="59"/>
          <ac:picMkLst>
            <pc:docMk/>
            <pc:sldMk cId="1948194308" sldId="296"/>
            <ac:picMk id="6" creationId="{1B68A81D-D502-462A-B64D-7F47B26FBA0A}"/>
          </ac:picMkLst>
        </pc:picChg>
      </pc:sldChg>
      <pc:sldChg chg="addSp delSp modSp">
        <pc:chgData name="Mättas, O. (Otto)" userId="S::o.mattas@students.uu.nl::f944b869-84fe-4915-ac0f-2070e720f33b" providerId="AD" clId="Web-{2FE776C1-5306-4A75-A84E-4AAA1ABC86A1}" dt="2021-01-19T19:10:54.693" v="121"/>
        <pc:sldMkLst>
          <pc:docMk/>
          <pc:sldMk cId="1232138580" sldId="297"/>
        </pc:sldMkLst>
        <pc:spChg chg="del">
          <ac:chgData name="Mättas, O. (Otto)" userId="S::o.mattas@students.uu.nl::f944b869-84fe-4915-ac0f-2070e720f33b" providerId="AD" clId="Web-{2FE776C1-5306-4A75-A84E-4AAA1ABC86A1}" dt="2021-01-19T19:09:59.645" v="114"/>
          <ac:spMkLst>
            <pc:docMk/>
            <pc:sldMk cId="1232138580" sldId="297"/>
            <ac:spMk id="3" creationId="{986F7D06-DCDF-4570-98C5-22A819B14466}"/>
          </ac:spMkLst>
        </pc:spChg>
        <pc:picChg chg="add del">
          <ac:chgData name="Mättas, O. (Otto)" userId="S::o.mattas@students.uu.nl::f944b869-84fe-4915-ac0f-2070e720f33b" providerId="AD" clId="Web-{2FE776C1-5306-4A75-A84E-4AAA1ABC86A1}" dt="2021-01-19T19:10:54.693" v="121"/>
          <ac:picMkLst>
            <pc:docMk/>
            <pc:sldMk cId="1232138580" sldId="297"/>
            <ac:picMk id="5" creationId="{63F8E7C5-7D82-427D-88A0-B0C8547A88CB}"/>
          </ac:picMkLst>
        </pc:picChg>
        <pc:picChg chg="add mod ord">
          <ac:chgData name="Mättas, O. (Otto)" userId="S::o.mattas@students.uu.nl::f944b869-84fe-4915-ac0f-2070e720f33b" providerId="AD" clId="Web-{2FE776C1-5306-4A75-A84E-4AAA1ABC86A1}" dt="2021-01-19T19:10:52.146" v="120"/>
          <ac:picMkLst>
            <pc:docMk/>
            <pc:sldMk cId="1232138580" sldId="297"/>
            <ac:picMk id="6" creationId="{1120173A-DB51-4441-8E52-BB1BD8CF08C1}"/>
          </ac:picMkLst>
        </pc:picChg>
      </pc:sldChg>
    </pc:docChg>
  </pc:docChgLst>
  <pc:docChgLst>
    <pc:chgData name="Libardi, F.M. (Filippo Maria)" userId="S::f.m.libardi@students.uu.nl::d79603e3-8ab3-442f-885a-9cc424ea5465" providerId="AD" clId="Web-{C0AC8828-BF0F-44F7-8E4E-857310F19852}"/>
    <pc:docChg chg="modSld">
      <pc:chgData name="Libardi, F.M. (Filippo Maria)" userId="S::f.m.libardi@students.uu.nl::d79603e3-8ab3-442f-885a-9cc424ea5465" providerId="AD" clId="Web-{C0AC8828-BF0F-44F7-8E4E-857310F19852}" dt="2021-01-13T13:42:16.857" v="46" actId="1076"/>
      <pc:docMkLst>
        <pc:docMk/>
      </pc:docMkLst>
      <pc:sldChg chg="modSp">
        <pc:chgData name="Libardi, F.M. (Filippo Maria)" userId="S::f.m.libardi@students.uu.nl::d79603e3-8ab3-442f-885a-9cc424ea5465" providerId="AD" clId="Web-{C0AC8828-BF0F-44F7-8E4E-857310F19852}" dt="2021-01-13T13:06:28.777" v="29" actId="20577"/>
        <pc:sldMkLst>
          <pc:docMk/>
          <pc:sldMk cId="2358004877" sldId="293"/>
        </pc:sldMkLst>
        <pc:spChg chg="mod">
          <ac:chgData name="Libardi, F.M. (Filippo Maria)" userId="S::f.m.libardi@students.uu.nl::d79603e3-8ab3-442f-885a-9cc424ea5465" providerId="AD" clId="Web-{C0AC8828-BF0F-44F7-8E4E-857310F19852}" dt="2021-01-13T13:06:28.777" v="29" actId="20577"/>
          <ac:spMkLst>
            <pc:docMk/>
            <pc:sldMk cId="2358004877" sldId="293"/>
            <ac:spMk id="2" creationId="{84AFA227-E0A0-4174-AD44-62A1189E3F0B}"/>
          </ac:spMkLst>
        </pc:spChg>
      </pc:sldChg>
      <pc:sldChg chg="modSp modNotes">
        <pc:chgData name="Libardi, F.M. (Filippo Maria)" userId="S::f.m.libardi@students.uu.nl::d79603e3-8ab3-442f-885a-9cc424ea5465" providerId="AD" clId="Web-{C0AC8828-BF0F-44F7-8E4E-857310F19852}" dt="2021-01-13T13:27:36.334" v="33" actId="20577"/>
        <pc:sldMkLst>
          <pc:docMk/>
          <pc:sldMk cId="2406653611" sldId="294"/>
        </pc:sldMkLst>
        <pc:spChg chg="mod">
          <ac:chgData name="Libardi, F.M. (Filippo Maria)" userId="S::f.m.libardi@students.uu.nl::d79603e3-8ab3-442f-885a-9cc424ea5465" providerId="AD" clId="Web-{C0AC8828-BF0F-44F7-8E4E-857310F19852}" dt="2021-01-13T13:27:36.334" v="33" actId="20577"/>
          <ac:spMkLst>
            <pc:docMk/>
            <pc:sldMk cId="2406653611" sldId="294"/>
            <ac:spMk id="6" creationId="{2E6D2717-42F2-417B-A62E-C798C4F2D7C4}"/>
          </ac:spMkLst>
        </pc:spChg>
      </pc:sldChg>
      <pc:sldChg chg="modSp">
        <pc:chgData name="Libardi, F.M. (Filippo Maria)" userId="S::f.m.libardi@students.uu.nl::d79603e3-8ab3-442f-885a-9cc424ea5465" providerId="AD" clId="Web-{C0AC8828-BF0F-44F7-8E4E-857310F19852}" dt="2021-01-13T13:42:16.857" v="46" actId="1076"/>
        <pc:sldMkLst>
          <pc:docMk/>
          <pc:sldMk cId="2312311466" sldId="295"/>
        </pc:sldMkLst>
        <pc:picChg chg="mod">
          <ac:chgData name="Libardi, F.M. (Filippo Maria)" userId="S::f.m.libardi@students.uu.nl::d79603e3-8ab3-442f-885a-9cc424ea5465" providerId="AD" clId="Web-{C0AC8828-BF0F-44F7-8E4E-857310F19852}" dt="2021-01-13T13:42:16.857" v="46" actId="1076"/>
          <ac:picMkLst>
            <pc:docMk/>
            <pc:sldMk cId="2312311466" sldId="295"/>
            <ac:picMk id="2050" creationId="{3D075D37-309E-4839-9A1F-AFD7D5717EE9}"/>
          </ac:picMkLst>
        </pc:picChg>
      </pc:sldChg>
      <pc:sldChg chg="modSp">
        <pc:chgData name="Libardi, F.M. (Filippo Maria)" userId="S::f.m.libardi@students.uu.nl::d79603e3-8ab3-442f-885a-9cc424ea5465" providerId="AD" clId="Web-{C0AC8828-BF0F-44F7-8E4E-857310F19852}" dt="2021-01-13T13:28:52.069" v="44" actId="20577"/>
        <pc:sldMkLst>
          <pc:docMk/>
          <pc:sldMk cId="1357690790" sldId="299"/>
        </pc:sldMkLst>
        <pc:spChg chg="mod">
          <ac:chgData name="Libardi, F.M. (Filippo Maria)" userId="S::f.m.libardi@students.uu.nl::d79603e3-8ab3-442f-885a-9cc424ea5465" providerId="AD" clId="Web-{C0AC8828-BF0F-44F7-8E4E-857310F19852}" dt="2021-01-13T13:28:52.069" v="44" actId="20577"/>
          <ac:spMkLst>
            <pc:docMk/>
            <pc:sldMk cId="1357690790" sldId="299"/>
            <ac:spMk id="28" creationId="{2DA6BFB8-00B5-4F45-9F05-F432C995A56B}"/>
          </ac:spMkLst>
        </pc:spChg>
      </pc:sldChg>
    </pc:docChg>
  </pc:docChgLst>
  <pc:docChgLst>
    <pc:chgData name="Libardi, F.M. (Filippo Maria)" userId="d79603e3-8ab3-442f-885a-9cc424ea5465" providerId="ADAL" clId="{EABF1B7A-8CCD-442C-B6EC-7AD08B8C2327}"/>
    <pc:docChg chg="undo custSel addSld delSld modSld">
      <pc:chgData name="Libardi, F.M. (Filippo Maria)" userId="d79603e3-8ab3-442f-885a-9cc424ea5465" providerId="ADAL" clId="{EABF1B7A-8CCD-442C-B6EC-7AD08B8C2327}" dt="2021-01-12T18:02:16.858" v="12" actId="207"/>
      <pc:docMkLst>
        <pc:docMk/>
      </pc:docMkLst>
      <pc:sldChg chg="modSp mod">
        <pc:chgData name="Libardi, F.M. (Filippo Maria)" userId="d79603e3-8ab3-442f-885a-9cc424ea5465" providerId="ADAL" clId="{EABF1B7A-8CCD-442C-B6EC-7AD08B8C2327}" dt="2021-01-12T18:01:41.517" v="8" actId="207"/>
        <pc:sldMkLst>
          <pc:docMk/>
          <pc:sldMk cId="2358004877" sldId="293"/>
        </pc:sldMkLst>
        <pc:spChg chg="mod">
          <ac:chgData name="Libardi, F.M. (Filippo Maria)" userId="d79603e3-8ab3-442f-885a-9cc424ea5465" providerId="ADAL" clId="{EABF1B7A-8CCD-442C-B6EC-7AD08B8C2327}" dt="2021-01-12T18:01:41.517" v="8" actId="207"/>
          <ac:spMkLst>
            <pc:docMk/>
            <pc:sldMk cId="2358004877" sldId="293"/>
            <ac:spMk id="2" creationId="{84AFA227-E0A0-4174-AD44-62A1189E3F0B}"/>
          </ac:spMkLst>
        </pc:spChg>
      </pc:sldChg>
      <pc:sldChg chg="addSp modSp">
        <pc:chgData name="Libardi, F.M. (Filippo Maria)" userId="d79603e3-8ab3-442f-885a-9cc424ea5465" providerId="ADAL" clId="{EABF1B7A-8CCD-442C-B6EC-7AD08B8C2327}" dt="2021-01-12T18:01:09.998" v="7" actId="1076"/>
        <pc:sldMkLst>
          <pc:docMk/>
          <pc:sldMk cId="2312311466" sldId="295"/>
        </pc:sldMkLst>
        <pc:picChg chg="add mod">
          <ac:chgData name="Libardi, F.M. (Filippo Maria)" userId="d79603e3-8ab3-442f-885a-9cc424ea5465" providerId="ADAL" clId="{EABF1B7A-8CCD-442C-B6EC-7AD08B8C2327}" dt="2021-01-12T18:01:09.998" v="7" actId="1076"/>
          <ac:picMkLst>
            <pc:docMk/>
            <pc:sldMk cId="2312311466" sldId="295"/>
            <ac:picMk id="2050" creationId="{3D075D37-309E-4839-9A1F-AFD7D5717EE9}"/>
          </ac:picMkLst>
        </pc:picChg>
      </pc:sldChg>
      <pc:sldChg chg="del">
        <pc:chgData name="Libardi, F.M. (Filippo Maria)" userId="d79603e3-8ab3-442f-885a-9cc424ea5465" providerId="ADAL" clId="{EABF1B7A-8CCD-442C-B6EC-7AD08B8C2327}" dt="2021-01-12T18:00:06.653" v="0" actId="47"/>
        <pc:sldMkLst>
          <pc:docMk/>
          <pc:sldMk cId="2405722634" sldId="298"/>
        </pc:sldMkLst>
      </pc:sldChg>
      <pc:sldChg chg="modSp mod">
        <pc:chgData name="Libardi, F.M. (Filippo Maria)" userId="d79603e3-8ab3-442f-885a-9cc424ea5465" providerId="ADAL" clId="{EABF1B7A-8CCD-442C-B6EC-7AD08B8C2327}" dt="2021-01-12T18:01:57.337" v="9" actId="207"/>
        <pc:sldMkLst>
          <pc:docMk/>
          <pc:sldMk cId="1357690790" sldId="299"/>
        </pc:sldMkLst>
        <pc:spChg chg="mod">
          <ac:chgData name="Libardi, F.M. (Filippo Maria)" userId="d79603e3-8ab3-442f-885a-9cc424ea5465" providerId="ADAL" clId="{EABF1B7A-8CCD-442C-B6EC-7AD08B8C2327}" dt="2021-01-12T18:01:57.337" v="9" actId="207"/>
          <ac:spMkLst>
            <pc:docMk/>
            <pc:sldMk cId="1357690790" sldId="299"/>
            <ac:spMk id="28" creationId="{2DA6BFB8-00B5-4F45-9F05-F432C995A56B}"/>
          </ac:spMkLst>
        </pc:spChg>
      </pc:sldChg>
      <pc:sldChg chg="modSp add del mod">
        <pc:chgData name="Libardi, F.M. (Filippo Maria)" userId="d79603e3-8ab3-442f-885a-9cc424ea5465" providerId="ADAL" clId="{EABF1B7A-8CCD-442C-B6EC-7AD08B8C2327}" dt="2021-01-12T18:02:16.858" v="12" actId="207"/>
        <pc:sldMkLst>
          <pc:docMk/>
          <pc:sldMk cId="1350999968" sldId="300"/>
        </pc:sldMkLst>
        <pc:spChg chg="mod">
          <ac:chgData name="Libardi, F.M. (Filippo Maria)" userId="d79603e3-8ab3-442f-885a-9cc424ea5465" providerId="ADAL" clId="{EABF1B7A-8CCD-442C-B6EC-7AD08B8C2327}" dt="2021-01-12T18:02:12.003" v="11" actId="207"/>
          <ac:spMkLst>
            <pc:docMk/>
            <pc:sldMk cId="1350999968" sldId="300"/>
            <ac:spMk id="22" creationId="{A04D9D5E-C8F6-4554-85B1-DC9412517E7F}"/>
          </ac:spMkLst>
        </pc:spChg>
        <pc:spChg chg="mod">
          <ac:chgData name="Libardi, F.M. (Filippo Maria)" userId="d79603e3-8ab3-442f-885a-9cc424ea5465" providerId="ADAL" clId="{EABF1B7A-8CCD-442C-B6EC-7AD08B8C2327}" dt="2021-01-12T18:02:08.876" v="10" actId="207"/>
          <ac:spMkLst>
            <pc:docMk/>
            <pc:sldMk cId="1350999968" sldId="300"/>
            <ac:spMk id="30" creationId="{2306E797-8634-4F6A-9DE4-149FE86E1AE4}"/>
          </ac:spMkLst>
        </pc:spChg>
        <pc:spChg chg="mod">
          <ac:chgData name="Libardi, F.M. (Filippo Maria)" userId="d79603e3-8ab3-442f-885a-9cc424ea5465" providerId="ADAL" clId="{EABF1B7A-8CCD-442C-B6EC-7AD08B8C2327}" dt="2021-01-12T18:02:16.858" v="12" actId="207"/>
          <ac:spMkLst>
            <pc:docMk/>
            <pc:sldMk cId="1350999968" sldId="300"/>
            <ac:spMk id="38" creationId="{DF83EB26-3A6C-4E03-A9DE-52AFF77154AA}"/>
          </ac:spMkLst>
        </pc:spChg>
      </pc:sldChg>
    </pc:docChg>
  </pc:docChgLst>
  <pc:docChgLst>
    <pc:chgData name="Mättas, O. (Otto)" userId="S::o.mattas@students.uu.nl::f944b869-84fe-4915-ac0f-2070e720f33b" providerId="AD" clId="Web-{59D1EE34-1412-4267-8E43-006E3B815B84}"/>
    <pc:docChg chg="modSld">
      <pc:chgData name="Mättas, O. (Otto)" userId="S::o.mattas@students.uu.nl::f944b869-84fe-4915-ac0f-2070e720f33b" providerId="AD" clId="Web-{59D1EE34-1412-4267-8E43-006E3B815B84}" dt="2021-01-20T10:25:06.403" v="8"/>
      <pc:docMkLst>
        <pc:docMk/>
      </pc:docMkLst>
      <pc:sldChg chg="addAnim modAnim">
        <pc:chgData name="Mättas, O. (Otto)" userId="S::o.mattas@students.uu.nl::f944b869-84fe-4915-ac0f-2070e720f33b" providerId="AD" clId="Web-{59D1EE34-1412-4267-8E43-006E3B815B84}" dt="2021-01-20T10:25:06.403" v="8"/>
        <pc:sldMkLst>
          <pc:docMk/>
          <pc:sldMk cId="2994671463" sldId="294"/>
        </pc:sldMkLst>
      </pc:sldChg>
    </pc:docChg>
  </pc:docChgLst>
  <pc:docChgLst>
    <pc:chgData name="Libardi, F.M. (Filippo Maria)" userId="S::f.m.libardi@students.uu.nl::d79603e3-8ab3-442f-885a-9cc424ea5465" providerId="AD" clId="Web-{A4270F96-7B97-44DD-8A37-CFEE5CBFEADB}"/>
    <pc:docChg chg="modSld">
      <pc:chgData name="Libardi, F.M. (Filippo Maria)" userId="S::f.m.libardi@students.uu.nl::d79603e3-8ab3-442f-885a-9cc424ea5465" providerId="AD" clId="Web-{A4270F96-7B97-44DD-8A37-CFEE5CBFEADB}" dt="2021-01-20T10:24:37.898" v="11" actId="14100"/>
      <pc:docMkLst>
        <pc:docMk/>
      </pc:docMkLst>
      <pc:sldChg chg="addSp modSp">
        <pc:chgData name="Libardi, F.M. (Filippo Maria)" userId="S::f.m.libardi@students.uu.nl::d79603e3-8ab3-442f-885a-9cc424ea5465" providerId="AD" clId="Web-{A4270F96-7B97-44DD-8A37-CFEE5CBFEADB}" dt="2021-01-20T10:24:37.898" v="11" actId="14100"/>
        <pc:sldMkLst>
          <pc:docMk/>
          <pc:sldMk cId="2994671463" sldId="294"/>
        </pc:sldMkLst>
        <pc:spChg chg="mod">
          <ac:chgData name="Libardi, F.M. (Filippo Maria)" userId="S::f.m.libardi@students.uu.nl::d79603e3-8ab3-442f-885a-9cc424ea5465" providerId="AD" clId="Web-{A4270F96-7B97-44DD-8A37-CFEE5CBFEADB}" dt="2021-01-20T10:22:59.427" v="4" actId="14100"/>
          <ac:spMkLst>
            <pc:docMk/>
            <pc:sldMk cId="2994671463" sldId="294"/>
            <ac:spMk id="7" creationId="{61FD3B30-9CB4-4094-9272-0E9137DCFE08}"/>
          </ac:spMkLst>
        </pc:spChg>
        <pc:spChg chg="add mod">
          <ac:chgData name="Libardi, F.M. (Filippo Maria)" userId="S::f.m.libardi@students.uu.nl::d79603e3-8ab3-442f-885a-9cc424ea5465" providerId="AD" clId="Web-{A4270F96-7B97-44DD-8A37-CFEE5CBFEADB}" dt="2021-01-20T10:24:37.898" v="11" actId="14100"/>
          <ac:spMkLst>
            <pc:docMk/>
            <pc:sldMk cId="2994671463" sldId="294"/>
            <ac:spMk id="8" creationId="{AFA879ED-C7D6-45FD-BDFF-2CA876E53736}"/>
          </ac:spMkLst>
        </pc:spChg>
        <pc:spChg chg="add mod">
          <ac:chgData name="Libardi, F.M. (Filippo Maria)" userId="S::f.m.libardi@students.uu.nl::d79603e3-8ab3-442f-885a-9cc424ea5465" providerId="AD" clId="Web-{A4270F96-7B97-44DD-8A37-CFEE5CBFEADB}" dt="2021-01-20T10:23:34.209" v="8" actId="1076"/>
          <ac:spMkLst>
            <pc:docMk/>
            <pc:sldMk cId="2994671463" sldId="294"/>
            <ac:spMk id="10" creationId="{0937E38D-7DD5-49A8-9316-A6DFB53895C6}"/>
          </ac:spMkLst>
        </pc:spChg>
        <pc:spChg chg="add mod">
          <ac:chgData name="Libardi, F.M. (Filippo Maria)" userId="S::f.m.libardi@students.uu.nl::d79603e3-8ab3-442f-885a-9cc424ea5465" providerId="AD" clId="Web-{A4270F96-7B97-44DD-8A37-CFEE5CBFEADB}" dt="2021-01-20T10:23:41.381" v="10" actId="1076"/>
          <ac:spMkLst>
            <pc:docMk/>
            <pc:sldMk cId="2994671463" sldId="294"/>
            <ac:spMk id="11" creationId="{0FA66294-0BA8-4646-8CA8-D43C18688CD3}"/>
          </ac:spMkLst>
        </pc:spChg>
      </pc:sldChg>
    </pc:docChg>
  </pc:docChgLst>
  <pc:docChgLst>
    <pc:chgData name="Mättas, O. (Otto)" userId="S::o.mattas@students.uu.nl::f944b869-84fe-4915-ac0f-2070e720f33b" providerId="AD" clId="Web-{B00A3BF3-7A6D-4EFD-BA47-8238806C1751}"/>
    <pc:docChg chg="modSld sldOrd">
      <pc:chgData name="Mättas, O. (Otto)" userId="S::o.mattas@students.uu.nl::f944b869-84fe-4915-ac0f-2070e720f33b" providerId="AD" clId="Web-{B00A3BF3-7A6D-4EFD-BA47-8238806C1751}" dt="2021-01-13T12:31:07.285" v="4" actId="20577"/>
      <pc:docMkLst>
        <pc:docMk/>
      </pc:docMkLst>
      <pc:sldChg chg="modSp ord">
        <pc:chgData name="Mättas, O. (Otto)" userId="S::o.mattas@students.uu.nl::f944b869-84fe-4915-ac0f-2070e720f33b" providerId="AD" clId="Web-{B00A3BF3-7A6D-4EFD-BA47-8238806C1751}" dt="2021-01-13T12:24:42.328" v="1" actId="20577"/>
        <pc:sldMkLst>
          <pc:docMk/>
          <pc:sldMk cId="2586600255" sldId="297"/>
        </pc:sldMkLst>
        <pc:spChg chg="mod">
          <ac:chgData name="Mättas, O. (Otto)" userId="S::o.mattas@students.uu.nl::f944b869-84fe-4915-ac0f-2070e720f33b" providerId="AD" clId="Web-{B00A3BF3-7A6D-4EFD-BA47-8238806C1751}" dt="2021-01-13T12:24:42.328" v="1" actId="20577"/>
          <ac:spMkLst>
            <pc:docMk/>
            <pc:sldMk cId="2586600255" sldId="297"/>
            <ac:spMk id="2" creationId="{A9EDB9AB-1403-452E-A2C9-C0BD0E338D65}"/>
          </ac:spMkLst>
        </pc:spChg>
      </pc:sldChg>
      <pc:sldChg chg="modSp">
        <pc:chgData name="Mättas, O. (Otto)" userId="S::o.mattas@students.uu.nl::f944b869-84fe-4915-ac0f-2070e720f33b" providerId="AD" clId="Web-{B00A3BF3-7A6D-4EFD-BA47-8238806C1751}" dt="2021-01-13T12:31:07.285" v="4" actId="20577"/>
        <pc:sldMkLst>
          <pc:docMk/>
          <pc:sldMk cId="1357690790" sldId="299"/>
        </pc:sldMkLst>
        <pc:spChg chg="mod">
          <ac:chgData name="Mättas, O. (Otto)" userId="S::o.mattas@students.uu.nl::f944b869-84fe-4915-ac0f-2070e720f33b" providerId="AD" clId="Web-{B00A3BF3-7A6D-4EFD-BA47-8238806C1751}" dt="2021-01-13T12:31:07.285" v="4" actId="20577"/>
          <ac:spMkLst>
            <pc:docMk/>
            <pc:sldMk cId="1357690790" sldId="299"/>
            <ac:spMk id="27" creationId="{B4986552-C9DA-44AF-A768-CB04F5865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1/20/2021</a:t>
            </a:fld>
            <a:endParaRPr lang="en-US"/>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1/20/2021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Start -</a:t>
            </a:r>
            <a:endParaRPr lang="en-US">
              <a:cs typeface="Calibri"/>
            </a:endParaRPr>
          </a:p>
          <a:p>
            <a:endParaRPr lang="en-US">
              <a:cs typeface="+mn-lt"/>
            </a:endParaRPr>
          </a:p>
          <a:p>
            <a:r>
              <a:rPr lang="en-US"/>
              <a:t>Hello all. I am Otto and together with Filippo we are building a tool to </a:t>
            </a:r>
            <a:r>
              <a:rPr lang="en-US" err="1"/>
              <a:t>visualise</a:t>
            </a:r>
            <a:r>
              <a:rPr lang="en-US"/>
              <a:t> language biases over time using Reddit comment data.</a:t>
            </a:r>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a:p>
        </p:txBody>
      </p:sp>
    </p:spTree>
    <p:extLst>
      <p:ext uri="{BB962C8B-B14F-4D97-AF65-F5344CB8AC3E}">
        <p14:creationId xmlns:p14="http://schemas.microsoft.com/office/powerpoint/2010/main" val="266126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 Overview and intro -</a:t>
            </a:r>
          </a:p>
          <a:p>
            <a:endParaRPr lang="en-US">
              <a:cs typeface="Calibri"/>
            </a:endParaRPr>
          </a:p>
          <a:p>
            <a:r>
              <a:rPr lang="en-US"/>
              <a:t>So, what can you expect from our presentation today?</a:t>
            </a:r>
            <a:endParaRPr lang="en-US">
              <a:cs typeface="Calibri"/>
            </a:endParaRPr>
          </a:p>
          <a:p>
            <a:endParaRPr lang="en-US">
              <a:cs typeface="+mn-lt"/>
            </a:endParaRPr>
          </a:p>
          <a:p>
            <a:r>
              <a:rPr lang="en-US"/>
              <a:t>We are going to share some results on the usefulness of our tool.</a:t>
            </a:r>
            <a:endParaRPr lang="en-US">
              <a:cs typeface="Calibri"/>
            </a:endParaRPr>
          </a:p>
          <a:p>
            <a:r>
              <a:rPr lang="en-US"/>
              <a:t>We are not doing a study. Rather, we are looking at the graph ourselves, trying to assess whether we can find something relevant ourselves before sending it out into the real world.</a:t>
            </a:r>
            <a:endParaRPr lang="en-US">
              <a:cs typeface="Calibri"/>
            </a:endParaRPr>
          </a:p>
          <a:p>
            <a:endParaRPr lang="en-US">
              <a:cs typeface="+mn-lt"/>
            </a:endParaRPr>
          </a:p>
          <a:p>
            <a:r>
              <a:rPr lang="en-US"/>
              <a:t>Next, a few pointers so you can follow our thoughts here:</a:t>
            </a:r>
            <a:endParaRPr lang="en-US">
              <a:cs typeface="Calibri"/>
            </a:endParaRPr>
          </a:p>
          <a:p>
            <a:endParaRPr lang="en-US">
              <a:cs typeface="+mn-lt"/>
            </a:endParaRPr>
          </a:p>
          <a:p>
            <a:pPr marL="171450" indent="-171450">
              <a:buFont typeface="Arial"/>
              <a:buChar char="•"/>
            </a:pPr>
            <a:r>
              <a:rPr lang="en-US"/>
              <a:t>First, as you can see, this is the whole of three years from one subreddit/community </a:t>
            </a:r>
            <a:r>
              <a:rPr lang="en-US" err="1"/>
              <a:t>visualised</a:t>
            </a:r>
            <a:r>
              <a:rPr lang="en-US"/>
              <a:t> in one nice overview.</a:t>
            </a:r>
            <a:endParaRPr lang="en-US">
              <a:cs typeface="Calibri"/>
            </a:endParaRPr>
          </a:p>
          <a:p>
            <a:pPr marL="171450" indent="-171450">
              <a:buFont typeface="Arial"/>
              <a:buChar char="•"/>
            </a:pPr>
            <a:r>
              <a:rPr lang="en-US"/>
              <a:t>To find a better understanding about certain periods, we can now drill into that period.</a:t>
            </a:r>
            <a:endParaRPr lang="en-US">
              <a:cs typeface="Calibri"/>
            </a:endParaRPr>
          </a:p>
          <a:p>
            <a:pPr marL="171450" indent="-171450">
              <a:buFont typeface="Arial"/>
              <a:buChar char="•"/>
            </a:pPr>
            <a:r>
              <a:rPr lang="en-US"/>
              <a:t>To help </a:t>
            </a:r>
            <a:r>
              <a:rPr lang="en-US" err="1"/>
              <a:t>visualise</a:t>
            </a:r>
            <a:r>
              <a:rPr lang="en-US"/>
              <a:t> this for you today, we are going to draw a red box around the period we are interested in.</a:t>
            </a:r>
            <a:endParaRPr lang="en-US">
              <a:cs typeface="Calibri"/>
            </a:endParaRPr>
          </a:p>
          <a:p>
            <a:pPr marL="171450" indent="-171450">
              <a:buFont typeface="Arial"/>
              <a:buChar char="•"/>
            </a:pPr>
            <a:r>
              <a:rPr lang="en-US"/>
              <a:t>The box is drawn by hand and is illustrative.</a:t>
            </a:r>
            <a:endParaRPr lang="en-US">
              <a:cs typeface="Calibri"/>
            </a:endParaRPr>
          </a:p>
          <a:p>
            <a:pPr marL="171450" indent="-171450">
              <a:buFont typeface="Arial"/>
              <a:buChar char="•"/>
            </a:pPr>
            <a:r>
              <a:rPr lang="en-US"/>
              <a:t>Let’s look at the start of the subreddit and discuss why it looks so wonky with white space present.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noProof="0" smtClean="0"/>
              <a:t>2</a:t>
            </a:fld>
            <a:endParaRPr lang="en-US" noProof="0"/>
          </a:p>
        </p:txBody>
      </p:sp>
    </p:spTree>
    <p:extLst>
      <p:ext uri="{BB962C8B-B14F-4D97-AF65-F5344CB8AC3E}">
        <p14:creationId xmlns:p14="http://schemas.microsoft.com/office/powerpoint/2010/main" val="10357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 Zoom into </a:t>
            </a:r>
            <a:r>
              <a:rPr lang="en-US" b="1"/>
              <a:t>the beginning of the subreddit</a:t>
            </a:r>
            <a:r>
              <a:rPr lang="en-US"/>
              <a:t> -</a:t>
            </a:r>
          </a:p>
          <a:p>
            <a:endParaRPr lang="en-US">
              <a:cs typeface="+mn-lt"/>
            </a:endParaRPr>
          </a:p>
          <a:p>
            <a:r>
              <a:rPr lang="en-US"/>
              <a:t>Filippo explains.</a:t>
            </a:r>
            <a:endParaRPr lang="en-GB"/>
          </a:p>
        </p:txBody>
      </p:sp>
      <p:sp>
        <p:nvSpPr>
          <p:cNvPr id="4" name="Slide Number Placeholder 3"/>
          <p:cNvSpPr>
            <a:spLocks noGrp="1"/>
          </p:cNvSpPr>
          <p:nvPr>
            <p:ph type="sldNum" sz="quarter" idx="5"/>
          </p:nvPr>
        </p:nvSpPr>
        <p:spPr/>
        <p:txBody>
          <a:bodyPr/>
          <a:lstStyle/>
          <a:p>
            <a:fld id="{A34B48B0-85B2-40C4-A05A-571C99C8AB57}" type="slidenum">
              <a:rPr lang="en-US" noProof="0" smtClean="0"/>
              <a:t>3</a:t>
            </a:fld>
            <a:endParaRPr lang="en-US" noProof="0"/>
          </a:p>
        </p:txBody>
      </p:sp>
    </p:spTree>
    <p:extLst>
      <p:ext uri="{BB962C8B-B14F-4D97-AF65-F5344CB8AC3E}">
        <p14:creationId xmlns:p14="http://schemas.microsoft.com/office/powerpoint/2010/main" val="369645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 Back to overview -</a:t>
            </a:r>
          </a:p>
          <a:p>
            <a:endParaRPr lang="en-US">
              <a:cs typeface="+mn-lt"/>
            </a:endParaRPr>
          </a:p>
          <a:p>
            <a:r>
              <a:rPr lang="en-US"/>
              <a:t>We are now back on the overview again.</a:t>
            </a:r>
            <a:br>
              <a:rPr lang="en-US">
                <a:cs typeface="+mn-lt"/>
              </a:rPr>
            </a:br>
            <a:endParaRPr lang="en-US">
              <a:cs typeface="Calibri"/>
            </a:endParaRPr>
          </a:p>
          <a:p>
            <a:pPr marL="285750" indent="-285750">
              <a:buFont typeface="Arial"/>
              <a:buChar char="•"/>
            </a:pPr>
            <a:r>
              <a:rPr lang="en-US"/>
              <a:t>Next, we are drawing a red box around and drilling Ito the blue peak in the middle of the graph.</a:t>
            </a:r>
            <a:endParaRPr lang="en-GB"/>
          </a:p>
          <a:p>
            <a:pPr marL="285750" indent="-285750">
              <a:buFont typeface="Arial"/>
              <a:buChar char="•"/>
            </a:pPr>
            <a:r>
              <a:rPr lang="en-US"/>
              <a:t>We are narrowing our period and scope a little this time.</a:t>
            </a:r>
            <a:endParaRPr lang="en-GB"/>
          </a:p>
          <a:p>
            <a:pPr marL="285750" indent="-285750">
              <a:buFont typeface="Arial"/>
              <a:buChar char="•"/>
            </a:pPr>
            <a:r>
              <a:rPr lang="en-US"/>
              <a:t>Also, on the next slide you will see some labels which would show up when you interact with the graph. </a:t>
            </a:r>
            <a:endParaRPr lang="en-GB"/>
          </a:p>
          <a:p>
            <a:pPr marL="285750" indent="-285750">
              <a:buFont typeface="Arial"/>
              <a:buChar char="•"/>
            </a:pPr>
            <a:r>
              <a:rPr lang="en-US"/>
              <a:t>These will give you a better idea of when something might have happened. Also, we can compare bias scores directly on those labels.</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noProof="0" smtClean="0"/>
              <a:t>4</a:t>
            </a:fld>
            <a:endParaRPr lang="en-US" noProof="0"/>
          </a:p>
        </p:txBody>
      </p:sp>
    </p:spTree>
    <p:extLst>
      <p:ext uri="{BB962C8B-B14F-4D97-AF65-F5344CB8AC3E}">
        <p14:creationId xmlns:p14="http://schemas.microsoft.com/office/powerpoint/2010/main" val="3092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 Zoom into </a:t>
            </a:r>
            <a:r>
              <a:rPr lang="en-US" b="1"/>
              <a:t>20 November 2016 -</a:t>
            </a:r>
            <a:br>
              <a:rPr lang="en-US">
                <a:cs typeface="+mn-lt"/>
              </a:rPr>
            </a:br>
            <a:endParaRPr lang="en-US"/>
          </a:p>
          <a:p>
            <a:r>
              <a:rPr lang="en-US"/>
              <a:t>Filippo reads the news excerpt and explains further.</a:t>
            </a:r>
            <a:endParaRPr lang="en-GB"/>
          </a:p>
          <a:p>
            <a:endParaRPr lang="en-US">
              <a:cs typeface="+mn-lt"/>
            </a:endParaRPr>
          </a:p>
          <a:p>
            <a:r>
              <a:rPr lang="en-US"/>
              <a:t>On November 20, 2016, Benjamin Marconi, a detective with the San Antonio Police Department, was shot to death in San Antonio, Texas. In the shooting, a motorist stopped his car, got out, and shot and wounded Marconi while the latter was sitting in his marked patrol car in front of the department's headquarters, writing a ticket for another driver during a routine traffic stop.</a:t>
            </a:r>
            <a:br>
              <a:rPr lang="en-US">
                <a:cs typeface="+mn-lt"/>
              </a:rPr>
            </a:br>
            <a:endParaRPr lang="en-US">
              <a:cs typeface="Calibri"/>
            </a:endParaRPr>
          </a:p>
          <a:p>
            <a:r>
              <a:rPr lang="en-US"/>
              <a:t>We can see this from both the high usage of the term Criminal correlated with Mexican or brown as well as the controversy of the day (low vote ratio and score). The murder was in fact debated for a long time even after the judge sentenced the committed murderer.</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noProof="0" smtClean="0"/>
              <a:t>5</a:t>
            </a:fld>
            <a:endParaRPr lang="en-US" noProof="0"/>
          </a:p>
        </p:txBody>
      </p:sp>
    </p:spTree>
    <p:extLst>
      <p:ext uri="{BB962C8B-B14F-4D97-AF65-F5344CB8AC3E}">
        <p14:creationId xmlns:p14="http://schemas.microsoft.com/office/powerpoint/2010/main" val="63145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6 - Back to overview -</a:t>
            </a:r>
          </a:p>
        </p:txBody>
      </p:sp>
      <p:sp>
        <p:nvSpPr>
          <p:cNvPr id="4" name="Slide Number Placeholder 3"/>
          <p:cNvSpPr>
            <a:spLocks noGrp="1"/>
          </p:cNvSpPr>
          <p:nvPr>
            <p:ph type="sldNum" sz="quarter" idx="5"/>
          </p:nvPr>
        </p:nvSpPr>
        <p:spPr/>
        <p:txBody>
          <a:bodyPr/>
          <a:lstStyle/>
          <a:p>
            <a:fld id="{A34B48B0-85B2-40C4-A05A-571C99C8AB57}" type="slidenum">
              <a:rPr lang="en-US" noProof="0" smtClean="0"/>
              <a:t>6</a:t>
            </a:fld>
            <a:endParaRPr lang="en-US" noProof="0"/>
          </a:p>
        </p:txBody>
      </p:sp>
    </p:spTree>
    <p:extLst>
      <p:ext uri="{BB962C8B-B14F-4D97-AF65-F5344CB8AC3E}">
        <p14:creationId xmlns:p14="http://schemas.microsoft.com/office/powerpoint/2010/main" val="371569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Zoom into </a:t>
            </a:r>
            <a:r>
              <a:rPr lang="en-US" b="1"/>
              <a:t>3 - 9 September 2017 -</a:t>
            </a:r>
            <a:br>
              <a:rPr lang="en-US">
                <a:cs typeface="+mn-lt"/>
              </a:rPr>
            </a:br>
            <a:endParaRPr lang="en-US"/>
          </a:p>
          <a:p>
            <a:r>
              <a:rPr lang="en-US"/>
              <a:t>Filippo reads the news excerpt and explains further.</a:t>
            </a:r>
            <a:endParaRPr lang="en-GB"/>
          </a:p>
          <a:p>
            <a:endParaRPr lang="en-US">
              <a:cs typeface="+mn-lt"/>
            </a:endParaRPr>
          </a:p>
          <a:p>
            <a:r>
              <a:rPr lang="en-US"/>
              <a:t>U.S. Ambassador to the United Nations Nikki Haley on Monday urged the U.N. Security Council to enact "the strongest sanctions" against North Korea in response to its latest weapons test. "Enough is enough," Haley said at the emergency meeting. She said that Kim Jong Un is "begging for war" and the stakes "could not be higher." The meeting was called after North Korea conducted a test Sunday of what appears to have been a hydrogen bomb. Both President Trump and Treasury Secretary Steven Mnuchin have called for sanctioning countries that do not cut business ties with the defiant Hermit Kingdom.</a:t>
            </a:r>
            <a:endParaRPr lang="en-GB"/>
          </a:p>
        </p:txBody>
      </p:sp>
      <p:sp>
        <p:nvSpPr>
          <p:cNvPr id="4" name="Slide Number Placeholder 3"/>
          <p:cNvSpPr>
            <a:spLocks noGrp="1"/>
          </p:cNvSpPr>
          <p:nvPr>
            <p:ph type="sldNum" sz="quarter" idx="5"/>
          </p:nvPr>
        </p:nvSpPr>
        <p:spPr/>
        <p:txBody>
          <a:bodyPr/>
          <a:lstStyle/>
          <a:p>
            <a:fld id="{A34B48B0-85B2-40C4-A05A-571C99C8AB57}" type="slidenum">
              <a:rPr lang="en-US" noProof="0" smtClean="0"/>
              <a:t>7</a:t>
            </a:fld>
            <a:endParaRPr lang="en-US" noProof="0"/>
          </a:p>
        </p:txBody>
      </p:sp>
    </p:spTree>
    <p:extLst>
      <p:ext uri="{BB962C8B-B14F-4D97-AF65-F5344CB8AC3E}">
        <p14:creationId xmlns:p14="http://schemas.microsoft.com/office/powerpoint/2010/main" val="44498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 Back to overview and outro -</a:t>
            </a:r>
          </a:p>
          <a:p>
            <a:endParaRPr lang="en-US">
              <a:cs typeface="+mn-lt"/>
            </a:endParaRPr>
          </a:p>
          <a:p>
            <a:r>
              <a:rPr lang="en-US"/>
              <a:t>So, these are our results so far and we feel confident our tool was worth building.</a:t>
            </a:r>
            <a:endParaRPr lang="en-GB"/>
          </a:p>
          <a:p>
            <a:r>
              <a:rPr lang="en-US"/>
              <a:t>We can find interesting periods within a certain comment body which would have been otherwise not visible.</a:t>
            </a:r>
            <a:endParaRPr lang="en-GB"/>
          </a:p>
          <a:p>
            <a:r>
              <a:rPr lang="en-US"/>
              <a:t>With little effort, we were able to find correlations in the real world and get a sense of how the community responds to certain topics.</a:t>
            </a:r>
            <a:endParaRPr lang="en-GB"/>
          </a:p>
          <a:p>
            <a:endParaRPr lang="en-US">
              <a:cs typeface="+mn-lt"/>
            </a:endParaRPr>
          </a:p>
          <a:p>
            <a:r>
              <a:rPr lang="en-US"/>
              <a:t>Now, what do you think after we have taken you through this with us?</a:t>
            </a:r>
            <a:endParaRPr lang="en-GB"/>
          </a:p>
          <a:p>
            <a:r>
              <a:rPr lang="en-US"/>
              <a:t>What else would you like to look at?</a:t>
            </a:r>
            <a:endParaRPr lang="en-GB"/>
          </a:p>
        </p:txBody>
      </p:sp>
      <p:sp>
        <p:nvSpPr>
          <p:cNvPr id="4" name="Slide Number Placeholder 3"/>
          <p:cNvSpPr>
            <a:spLocks noGrp="1"/>
          </p:cNvSpPr>
          <p:nvPr>
            <p:ph type="sldNum" sz="quarter" idx="5"/>
          </p:nvPr>
        </p:nvSpPr>
        <p:spPr/>
        <p:txBody>
          <a:bodyPr/>
          <a:lstStyle/>
          <a:p>
            <a:fld id="{A34B48B0-85B2-40C4-A05A-571C99C8AB57}" type="slidenum">
              <a:rPr lang="en-US" noProof="0" smtClean="0"/>
              <a:t>8</a:t>
            </a:fld>
            <a:endParaRPr lang="en-US" noProof="0"/>
          </a:p>
        </p:txBody>
      </p:sp>
    </p:spTree>
    <p:extLst>
      <p:ext uri="{BB962C8B-B14F-4D97-AF65-F5344CB8AC3E}">
        <p14:creationId xmlns:p14="http://schemas.microsoft.com/office/powerpoint/2010/main" val="210626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 That’s all folks -</a:t>
            </a:r>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a:p>
        </p:txBody>
      </p:sp>
    </p:spTree>
    <p:extLst>
      <p:ext uri="{BB962C8B-B14F-4D97-AF65-F5344CB8AC3E}">
        <p14:creationId xmlns:p14="http://schemas.microsoft.com/office/powerpoint/2010/main" val="272589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2</a:t>
            </a:r>
          </a:p>
          <a:p>
            <a:r>
              <a:rPr lang="en-US" noProof="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1</a:t>
            </a:r>
          </a:p>
          <a:p>
            <a:r>
              <a:rPr lang="en-US" noProof="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3</a:t>
            </a:r>
          </a:p>
          <a:p>
            <a:r>
              <a:rPr lang="en-US" noProof="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4</a:t>
            </a:r>
          </a:p>
          <a:p>
            <a:r>
              <a:rPr lang="en-US" noProof="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5</a:t>
            </a:r>
          </a:p>
          <a:p>
            <a:r>
              <a:rPr lang="en-US" noProof="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6</a:t>
            </a:r>
          </a:p>
          <a:p>
            <a:r>
              <a:rPr lang="en-US" noProof="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1/20/2021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1/20/2021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1/20/2021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1/20/2021</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1/20/2021</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1/20/2021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1/20/2021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1/20/2021</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1/20/2021</a:t>
            </a:fld>
            <a:endParaRPr lang="en-US" noProof="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1/20/2021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1/20/2021</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1/20/2021</a:t>
            </a:fld>
            <a:endParaRPr lang="en-US" noProof="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a:xfrm>
            <a:off x="74428" y="4582633"/>
            <a:ext cx="12117572" cy="1052623"/>
          </a:xfrm>
        </p:spPr>
        <p:txBody>
          <a:bodyPr>
            <a:normAutofit/>
          </a:bodyPr>
          <a:lstStyle/>
          <a:p>
            <a:r>
              <a:rPr lang="en-GB" sz="3600" b="1" i="0">
                <a:solidFill>
                  <a:schemeClr val="bg2"/>
                </a:solidFill>
                <a:effectLst/>
                <a:cs typeface="Calibri"/>
              </a:rPr>
              <a:t>A tool to visualize language biases over time using Reddit </a:t>
            </a:r>
            <a:r>
              <a:rPr lang="en-GB">
                <a:solidFill>
                  <a:schemeClr val="bg2"/>
                </a:solidFill>
                <a:cs typeface="Calibri"/>
              </a:rPr>
              <a:t>comment</a:t>
            </a:r>
            <a:r>
              <a:rPr lang="en-GB" sz="3600" b="1" i="0">
                <a:solidFill>
                  <a:schemeClr val="bg2"/>
                </a:solidFill>
                <a:effectLst/>
                <a:cs typeface="Calibri"/>
              </a:rPr>
              <a:t> data.</a:t>
            </a:r>
            <a:endParaRPr lang="en-US">
              <a:solidFill>
                <a:schemeClr val="bg2"/>
              </a:solidFill>
              <a:cs typeface="Calibri"/>
            </a:endParaRPr>
          </a:p>
        </p:txBody>
      </p:sp>
      <p:sp>
        <p:nvSpPr>
          <p:cNvPr id="11" name="TextBox 10">
            <a:extLst>
              <a:ext uri="{FF2B5EF4-FFF2-40B4-BE49-F238E27FC236}">
                <a16:creationId xmlns:a16="http://schemas.microsoft.com/office/drawing/2014/main" id="{49401156-37BA-4B0B-9980-4CC24495F71A}"/>
              </a:ext>
            </a:extLst>
          </p:cNvPr>
          <p:cNvSpPr txBox="1"/>
          <p:nvPr/>
        </p:nvSpPr>
        <p:spPr>
          <a:xfrm>
            <a:off x="4303932" y="6488668"/>
            <a:ext cx="3236805" cy="369332"/>
          </a:xfrm>
          <a:prstGeom prst="rect">
            <a:avLst/>
          </a:prstGeom>
          <a:noFill/>
        </p:spPr>
        <p:txBody>
          <a:bodyPr wrap="square">
            <a:spAutoFit/>
          </a:bodyPr>
          <a:lstStyle/>
          <a:p>
            <a:r>
              <a:rPr lang="en-US" sz="1800">
                <a:solidFill>
                  <a:schemeClr val="bg1"/>
                </a:solidFill>
              </a:rPr>
              <a:t>Filippo M. Libardi &amp; Otto </a:t>
            </a:r>
            <a:r>
              <a:rPr lang="en-US" sz="1800" err="1">
                <a:solidFill>
                  <a:schemeClr val="bg1"/>
                </a:solidFill>
              </a:rPr>
              <a:t>Mättas</a:t>
            </a:r>
            <a:endParaRPr lang="ru-RU" sz="1800">
              <a:solidFill>
                <a:schemeClr val="bg1"/>
              </a:solidFill>
            </a:endParaRPr>
          </a:p>
        </p:txBody>
      </p:sp>
      <p:pic>
        <p:nvPicPr>
          <p:cNvPr id="3074" name="Picture 2" descr="Confirmation Bias Icons - Download Free Vector Icons | Noun Project">
            <a:extLst>
              <a:ext uri="{FF2B5EF4-FFF2-40B4-BE49-F238E27FC236}">
                <a16:creationId xmlns:a16="http://schemas.microsoft.com/office/drawing/2014/main" id="{0BCB18D4-63FF-45B2-BF7E-060599E4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020" y="1073888"/>
            <a:ext cx="2495018" cy="24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4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0C99D-4A32-4D50-954C-C924B9736AD9}"/>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pic>
        <p:nvPicPr>
          <p:cNvPr id="5" name="Picture 5" descr="Chart, histogram&#10;&#10;Description automatically generated">
            <a:extLst>
              <a:ext uri="{FF2B5EF4-FFF2-40B4-BE49-F238E27FC236}">
                <a16:creationId xmlns:a16="http://schemas.microsoft.com/office/drawing/2014/main" id="{37F8FC24-88C7-4BB5-8A58-492E069A7177}"/>
              </a:ext>
            </a:extLst>
          </p:cNvPr>
          <p:cNvPicPr>
            <a:picLocks noChangeAspect="1"/>
          </p:cNvPicPr>
          <p:nvPr/>
        </p:nvPicPr>
        <p:blipFill>
          <a:blip r:embed="rId3"/>
          <a:stretch>
            <a:fillRect/>
          </a:stretch>
        </p:blipFill>
        <p:spPr>
          <a:xfrm>
            <a:off x="418805" y="332533"/>
            <a:ext cx="11353243" cy="6191331"/>
          </a:xfrm>
          <a:prstGeom prst="rect">
            <a:avLst/>
          </a:prstGeom>
        </p:spPr>
      </p:pic>
      <p:sp>
        <p:nvSpPr>
          <p:cNvPr id="6" name="Rectangle 5">
            <a:extLst>
              <a:ext uri="{FF2B5EF4-FFF2-40B4-BE49-F238E27FC236}">
                <a16:creationId xmlns:a16="http://schemas.microsoft.com/office/drawing/2014/main" id="{82F73920-785F-4FFD-8AE6-9F30389E5295}"/>
              </a:ext>
            </a:extLst>
          </p:cNvPr>
          <p:cNvSpPr/>
          <p:nvPr/>
        </p:nvSpPr>
        <p:spPr>
          <a:xfrm>
            <a:off x="1422771" y="902682"/>
            <a:ext cx="1670838" cy="51226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61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3*#ppt_w"/>
                                          </p:val>
                                        </p:tav>
                                        <p:tav tm="100000">
                                          <p:val>
                                            <p:strVal val="#ppt_w"/>
                                          </p:val>
                                        </p:tav>
                                      </p:tavLst>
                                    </p:anim>
                                    <p:anim calcmode="lin" valueType="num">
                                      <p:cBhvr>
                                        <p:cTn id="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10;&#10;Description automatically generated">
            <a:extLst>
              <a:ext uri="{FF2B5EF4-FFF2-40B4-BE49-F238E27FC236}">
                <a16:creationId xmlns:a16="http://schemas.microsoft.com/office/drawing/2014/main" id="{3FEAC5F3-6BE4-41C7-8C3D-D281FF0A975A}"/>
              </a:ext>
            </a:extLst>
          </p:cNvPr>
          <p:cNvPicPr>
            <a:picLocks noChangeAspect="1"/>
          </p:cNvPicPr>
          <p:nvPr/>
        </p:nvPicPr>
        <p:blipFill>
          <a:blip r:embed="rId3"/>
          <a:stretch>
            <a:fillRect/>
          </a:stretch>
        </p:blipFill>
        <p:spPr>
          <a:xfrm>
            <a:off x="419379" y="330515"/>
            <a:ext cx="11347681" cy="6191409"/>
          </a:xfrm>
          <a:prstGeom prst="rect">
            <a:avLst/>
          </a:prstGeom>
        </p:spPr>
      </p:pic>
      <p:sp>
        <p:nvSpPr>
          <p:cNvPr id="2" name="Date Placeholder 1">
            <a:extLst>
              <a:ext uri="{FF2B5EF4-FFF2-40B4-BE49-F238E27FC236}">
                <a16:creationId xmlns:a16="http://schemas.microsoft.com/office/drawing/2014/main" id="{2672F139-E32E-4E5B-BDD4-13176D266CA7}"/>
              </a:ext>
            </a:extLst>
          </p:cNvPr>
          <p:cNvSpPr>
            <a:spLocks noGrp="1"/>
          </p:cNvSpPr>
          <p:nvPr>
            <p:ph type="dt" sz="half" idx="10"/>
          </p:nvPr>
        </p:nvSpPr>
        <p:spPr/>
        <p:txBody>
          <a:bodyPr/>
          <a:lstStyle/>
          <a:p>
            <a:fld id="{DE8A4E7E-06A4-424E-83B2-0F5C45AFEB4E}" type="datetime1">
              <a:rPr lang="en-US" noProof="0" smtClean="0"/>
              <a:pPr/>
              <a:t>1/20/2021</a:t>
            </a:fld>
            <a:endParaRPr lang="en-US" noProof="0"/>
          </a:p>
        </p:txBody>
      </p:sp>
      <p:sp>
        <p:nvSpPr>
          <p:cNvPr id="3" name="Footer Placeholder 2">
            <a:extLst>
              <a:ext uri="{FF2B5EF4-FFF2-40B4-BE49-F238E27FC236}">
                <a16:creationId xmlns:a16="http://schemas.microsoft.com/office/drawing/2014/main" id="{986F7D06-DCDF-4570-98C5-22A819B14466}"/>
              </a:ext>
            </a:extLst>
          </p:cNvPr>
          <p:cNvSpPr>
            <a:spLocks noGrp="1"/>
          </p:cNvSpPr>
          <p:nvPr>
            <p:ph type="ftr" sz="quarter" idx="11"/>
          </p:nvPr>
        </p:nvSpPr>
        <p:spPr/>
        <p:txBody>
          <a:bodyPr/>
          <a:lstStyle/>
          <a:p>
            <a:r>
              <a:rPr lang="en-US" noProof="0"/>
              <a:t>ADD A FOOTER</a:t>
            </a:r>
          </a:p>
        </p:txBody>
      </p:sp>
    </p:spTree>
    <p:extLst>
      <p:ext uri="{BB962C8B-B14F-4D97-AF65-F5344CB8AC3E}">
        <p14:creationId xmlns:p14="http://schemas.microsoft.com/office/powerpoint/2010/main" val="55511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0C99D-4A32-4D50-954C-C924B9736AD9}"/>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pic>
        <p:nvPicPr>
          <p:cNvPr id="5" name="Picture 5" descr="Chart, histogram&#10;&#10;Description automatically generated">
            <a:extLst>
              <a:ext uri="{FF2B5EF4-FFF2-40B4-BE49-F238E27FC236}">
                <a16:creationId xmlns:a16="http://schemas.microsoft.com/office/drawing/2014/main" id="{37F8FC24-88C7-4BB5-8A58-492E069A7177}"/>
              </a:ext>
            </a:extLst>
          </p:cNvPr>
          <p:cNvPicPr>
            <a:picLocks noChangeAspect="1"/>
          </p:cNvPicPr>
          <p:nvPr/>
        </p:nvPicPr>
        <p:blipFill>
          <a:blip r:embed="rId3"/>
          <a:stretch>
            <a:fillRect/>
          </a:stretch>
        </p:blipFill>
        <p:spPr>
          <a:xfrm>
            <a:off x="418805" y="332533"/>
            <a:ext cx="11353243" cy="6191331"/>
          </a:xfrm>
          <a:prstGeom prst="rect">
            <a:avLst/>
          </a:prstGeom>
        </p:spPr>
      </p:pic>
      <p:sp>
        <p:nvSpPr>
          <p:cNvPr id="9" name="Rectangle 8">
            <a:extLst>
              <a:ext uri="{FF2B5EF4-FFF2-40B4-BE49-F238E27FC236}">
                <a16:creationId xmlns:a16="http://schemas.microsoft.com/office/drawing/2014/main" id="{BA741F92-5D39-43DC-86E0-CAE8A61E3A51}"/>
              </a:ext>
            </a:extLst>
          </p:cNvPr>
          <p:cNvSpPr/>
          <p:nvPr/>
        </p:nvSpPr>
        <p:spPr>
          <a:xfrm>
            <a:off x="4549834" y="896483"/>
            <a:ext cx="593728" cy="51226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6227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10;&#10;Description automatically generated">
            <a:extLst>
              <a:ext uri="{FF2B5EF4-FFF2-40B4-BE49-F238E27FC236}">
                <a16:creationId xmlns:a16="http://schemas.microsoft.com/office/drawing/2014/main" id="{1B68A81D-D502-462A-B64D-7F47B26FBA0A}"/>
              </a:ext>
            </a:extLst>
          </p:cNvPr>
          <p:cNvPicPr>
            <a:picLocks noChangeAspect="1"/>
          </p:cNvPicPr>
          <p:nvPr/>
        </p:nvPicPr>
        <p:blipFill>
          <a:blip r:embed="rId3"/>
          <a:stretch>
            <a:fillRect/>
          </a:stretch>
        </p:blipFill>
        <p:spPr>
          <a:xfrm>
            <a:off x="421679" y="332283"/>
            <a:ext cx="11354372" cy="6187701"/>
          </a:xfrm>
          <a:prstGeom prst="rect">
            <a:avLst/>
          </a:prstGeom>
        </p:spPr>
      </p:pic>
      <p:sp>
        <p:nvSpPr>
          <p:cNvPr id="2" name="Date Placeholder 1">
            <a:extLst>
              <a:ext uri="{FF2B5EF4-FFF2-40B4-BE49-F238E27FC236}">
                <a16:creationId xmlns:a16="http://schemas.microsoft.com/office/drawing/2014/main" id="{2672F139-E32E-4E5B-BDD4-13176D266CA7}"/>
              </a:ext>
            </a:extLst>
          </p:cNvPr>
          <p:cNvSpPr>
            <a:spLocks noGrp="1"/>
          </p:cNvSpPr>
          <p:nvPr>
            <p:ph type="dt" sz="half" idx="10"/>
          </p:nvPr>
        </p:nvSpPr>
        <p:spPr/>
        <p:txBody>
          <a:bodyPr/>
          <a:lstStyle/>
          <a:p>
            <a:fld id="{DE8A4E7E-06A4-424E-83B2-0F5C45AFEB4E}" type="datetime1">
              <a:rPr lang="en-US" noProof="0" smtClean="0"/>
              <a:pPr/>
              <a:t>1/20/2021</a:t>
            </a:fld>
            <a:endParaRPr lang="en-US" noProof="0"/>
          </a:p>
        </p:txBody>
      </p:sp>
      <p:sp>
        <p:nvSpPr>
          <p:cNvPr id="3" name="Footer Placeholder 2">
            <a:extLst>
              <a:ext uri="{FF2B5EF4-FFF2-40B4-BE49-F238E27FC236}">
                <a16:creationId xmlns:a16="http://schemas.microsoft.com/office/drawing/2014/main" id="{986F7D06-DCDF-4570-98C5-22A819B14466}"/>
              </a:ext>
            </a:extLst>
          </p:cNvPr>
          <p:cNvSpPr>
            <a:spLocks noGrp="1"/>
          </p:cNvSpPr>
          <p:nvPr>
            <p:ph type="ftr" sz="quarter" idx="11"/>
          </p:nvPr>
        </p:nvSpPr>
        <p:spPr/>
        <p:txBody>
          <a:bodyPr/>
          <a:lstStyle/>
          <a:p>
            <a:r>
              <a:rPr lang="en-US" noProof="0"/>
              <a:t>ADD A FOOTER</a:t>
            </a:r>
          </a:p>
        </p:txBody>
      </p:sp>
      <p:pic>
        <p:nvPicPr>
          <p:cNvPr id="5" name="Picture 6" descr="Text&#10;&#10;Description automatically generated">
            <a:extLst>
              <a:ext uri="{FF2B5EF4-FFF2-40B4-BE49-F238E27FC236}">
                <a16:creationId xmlns:a16="http://schemas.microsoft.com/office/drawing/2014/main" id="{E3A9E4FB-F09A-43FF-AAAF-5C5CA9E4EAB3}"/>
              </a:ext>
            </a:extLst>
          </p:cNvPr>
          <p:cNvPicPr>
            <a:picLocks noChangeAspect="1"/>
          </p:cNvPicPr>
          <p:nvPr/>
        </p:nvPicPr>
        <p:blipFill>
          <a:blip r:embed="rId4"/>
          <a:stretch>
            <a:fillRect/>
          </a:stretch>
        </p:blipFill>
        <p:spPr>
          <a:xfrm>
            <a:off x="7440099" y="550373"/>
            <a:ext cx="2743200" cy="2571750"/>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9481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6*min(max(#ppt_w*#ppt_h,.3),1)-7.4)/-.7*#ppt_w"/>
                                          </p:val>
                                        </p:tav>
                                        <p:tav tm="100000">
                                          <p:val>
                                            <p:strVal val="#ppt_w"/>
                                          </p:val>
                                        </p:tav>
                                      </p:tavLst>
                                    </p:anim>
                                    <p:anim calcmode="lin" valueType="num">
                                      <p:cBhvr>
                                        <p:cTn id="8" dur="500" fill="hold"/>
                                        <p:tgtEl>
                                          <p:spTgt spid="5"/>
                                        </p:tgtEl>
                                        <p:attrNameLst>
                                          <p:attrName>ppt_h</p:attrName>
                                        </p:attrNameLst>
                                      </p:cBhvr>
                                      <p:tavLst>
                                        <p:tav tm="0">
                                          <p:val>
                                            <p:strVal val="(6*min(max(#ppt_w*#ppt_h,.3),1)-7.4)/-.7*#ppt_h"/>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0C99D-4A32-4D50-954C-C924B9736AD9}"/>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pic>
        <p:nvPicPr>
          <p:cNvPr id="5" name="Picture 5" descr="Chart, histogram&#10;&#10;Description automatically generated">
            <a:extLst>
              <a:ext uri="{FF2B5EF4-FFF2-40B4-BE49-F238E27FC236}">
                <a16:creationId xmlns:a16="http://schemas.microsoft.com/office/drawing/2014/main" id="{37F8FC24-88C7-4BB5-8A58-492E069A7177}"/>
              </a:ext>
            </a:extLst>
          </p:cNvPr>
          <p:cNvPicPr>
            <a:picLocks noChangeAspect="1"/>
          </p:cNvPicPr>
          <p:nvPr/>
        </p:nvPicPr>
        <p:blipFill>
          <a:blip r:embed="rId3"/>
          <a:stretch>
            <a:fillRect/>
          </a:stretch>
        </p:blipFill>
        <p:spPr>
          <a:xfrm>
            <a:off x="418805" y="332533"/>
            <a:ext cx="11353243" cy="6191331"/>
          </a:xfrm>
          <a:prstGeom prst="rect">
            <a:avLst/>
          </a:prstGeom>
        </p:spPr>
      </p:pic>
      <p:sp>
        <p:nvSpPr>
          <p:cNvPr id="6" name="Rectangle 5">
            <a:extLst>
              <a:ext uri="{FF2B5EF4-FFF2-40B4-BE49-F238E27FC236}">
                <a16:creationId xmlns:a16="http://schemas.microsoft.com/office/drawing/2014/main" id="{B40B0409-3550-4E8D-B1BB-1B62047B3B59}"/>
              </a:ext>
            </a:extLst>
          </p:cNvPr>
          <p:cNvSpPr/>
          <p:nvPr/>
        </p:nvSpPr>
        <p:spPr>
          <a:xfrm>
            <a:off x="6505825" y="898099"/>
            <a:ext cx="593728" cy="51226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4345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3*#ppt_w"/>
                                          </p:val>
                                        </p:tav>
                                        <p:tav tm="100000">
                                          <p:val>
                                            <p:strVal val="#ppt_w"/>
                                          </p:val>
                                        </p:tav>
                                      </p:tavLst>
                                    </p:anim>
                                    <p:anim calcmode="lin" valueType="num">
                                      <p:cBhvr>
                                        <p:cTn id="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histogram&#10;&#10;Description automatically generated">
            <a:extLst>
              <a:ext uri="{FF2B5EF4-FFF2-40B4-BE49-F238E27FC236}">
                <a16:creationId xmlns:a16="http://schemas.microsoft.com/office/drawing/2014/main" id="{1120173A-DB51-4441-8E52-BB1BD8CF08C1}"/>
              </a:ext>
            </a:extLst>
          </p:cNvPr>
          <p:cNvPicPr>
            <a:picLocks noChangeAspect="1"/>
          </p:cNvPicPr>
          <p:nvPr/>
        </p:nvPicPr>
        <p:blipFill>
          <a:blip r:embed="rId3"/>
          <a:stretch>
            <a:fillRect/>
          </a:stretch>
        </p:blipFill>
        <p:spPr>
          <a:xfrm>
            <a:off x="420130" y="335501"/>
            <a:ext cx="11351740" cy="6186996"/>
          </a:xfrm>
          <a:prstGeom prst="rect">
            <a:avLst/>
          </a:prstGeom>
        </p:spPr>
      </p:pic>
      <p:pic>
        <p:nvPicPr>
          <p:cNvPr id="5" name="Picture 6" descr="Text&#10;&#10;Description automatically generated">
            <a:extLst>
              <a:ext uri="{FF2B5EF4-FFF2-40B4-BE49-F238E27FC236}">
                <a16:creationId xmlns:a16="http://schemas.microsoft.com/office/drawing/2014/main" id="{ADCC727C-63AE-4FCD-BE18-DF3D9AF1483D}"/>
              </a:ext>
            </a:extLst>
          </p:cNvPr>
          <p:cNvPicPr>
            <a:picLocks noChangeAspect="1"/>
          </p:cNvPicPr>
          <p:nvPr/>
        </p:nvPicPr>
        <p:blipFill>
          <a:blip r:embed="rId4"/>
          <a:stretch>
            <a:fillRect/>
          </a:stretch>
        </p:blipFill>
        <p:spPr>
          <a:xfrm>
            <a:off x="7440099" y="547978"/>
            <a:ext cx="2743200" cy="4089082"/>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sp>
        <p:nvSpPr>
          <p:cNvPr id="2" name="Date Placeholder 1">
            <a:extLst>
              <a:ext uri="{FF2B5EF4-FFF2-40B4-BE49-F238E27FC236}">
                <a16:creationId xmlns:a16="http://schemas.microsoft.com/office/drawing/2014/main" id="{2672F139-E32E-4E5B-BDD4-13176D266CA7}"/>
              </a:ext>
            </a:extLst>
          </p:cNvPr>
          <p:cNvSpPr>
            <a:spLocks noGrp="1"/>
          </p:cNvSpPr>
          <p:nvPr>
            <p:ph type="dt" sz="half" idx="10"/>
          </p:nvPr>
        </p:nvSpPr>
        <p:spPr/>
        <p:txBody>
          <a:bodyPr/>
          <a:lstStyle/>
          <a:p>
            <a:fld id="{DE8A4E7E-06A4-424E-83B2-0F5C45AFEB4E}" type="datetime1">
              <a:rPr lang="en-US" noProof="0" smtClean="0"/>
              <a:pPr/>
              <a:t>1/20/2021</a:t>
            </a:fld>
            <a:endParaRPr lang="en-US" noProof="0"/>
          </a:p>
        </p:txBody>
      </p:sp>
    </p:spTree>
    <p:extLst>
      <p:ext uri="{BB962C8B-B14F-4D97-AF65-F5344CB8AC3E}">
        <p14:creationId xmlns:p14="http://schemas.microsoft.com/office/powerpoint/2010/main" val="123213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6*min(max(#ppt_w*#ppt_h,.3),1)-7.4)/-.7*#ppt_w"/>
                                          </p:val>
                                        </p:tav>
                                        <p:tav tm="100000">
                                          <p:val>
                                            <p:strVal val="#ppt_w"/>
                                          </p:val>
                                        </p:tav>
                                      </p:tavLst>
                                    </p:anim>
                                    <p:anim calcmode="lin" valueType="num">
                                      <p:cBhvr>
                                        <p:cTn id="8" dur="500" fill="hold"/>
                                        <p:tgtEl>
                                          <p:spTgt spid="5"/>
                                        </p:tgtEl>
                                        <p:attrNameLst>
                                          <p:attrName>ppt_h</p:attrName>
                                        </p:attrNameLst>
                                      </p:cBhvr>
                                      <p:tavLst>
                                        <p:tav tm="0">
                                          <p:val>
                                            <p:strVal val="(6*min(max(#ppt_w*#ppt_h,.3),1)-7.4)/-.7*#ppt_h"/>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0C99D-4A32-4D50-954C-C924B9736AD9}"/>
              </a:ext>
            </a:extLst>
          </p:cNvPr>
          <p:cNvSpPr>
            <a:spLocks noGrp="1"/>
          </p:cNvSpPr>
          <p:nvPr>
            <p:ph type="dt" sz="half" idx="10"/>
          </p:nvPr>
        </p:nvSpPr>
        <p:spPr/>
        <p:txBody>
          <a:bodyPr/>
          <a:lstStyle/>
          <a:p>
            <a:fld id="{8490CABB-6376-4351-BA0C-322104FF72A1}" type="datetime1">
              <a:rPr lang="en-US" noProof="0" smtClean="0"/>
              <a:t>1/20/2021</a:t>
            </a:fld>
            <a:endParaRPr lang="en-US" noProof="0"/>
          </a:p>
        </p:txBody>
      </p:sp>
      <p:pic>
        <p:nvPicPr>
          <p:cNvPr id="5" name="Picture 5" descr="Chart, histogram&#10;&#10;Description automatically generated">
            <a:extLst>
              <a:ext uri="{FF2B5EF4-FFF2-40B4-BE49-F238E27FC236}">
                <a16:creationId xmlns:a16="http://schemas.microsoft.com/office/drawing/2014/main" id="{37F8FC24-88C7-4BB5-8A58-492E069A7177}"/>
              </a:ext>
            </a:extLst>
          </p:cNvPr>
          <p:cNvPicPr>
            <a:picLocks noChangeAspect="1"/>
          </p:cNvPicPr>
          <p:nvPr/>
        </p:nvPicPr>
        <p:blipFill>
          <a:blip r:embed="rId3"/>
          <a:stretch>
            <a:fillRect/>
          </a:stretch>
        </p:blipFill>
        <p:spPr>
          <a:xfrm>
            <a:off x="418805" y="332533"/>
            <a:ext cx="11353243" cy="6191331"/>
          </a:xfrm>
          <a:prstGeom prst="rect">
            <a:avLst/>
          </a:prstGeom>
        </p:spPr>
      </p:pic>
      <p:sp>
        <p:nvSpPr>
          <p:cNvPr id="3" name="Rectangle 2">
            <a:extLst>
              <a:ext uri="{FF2B5EF4-FFF2-40B4-BE49-F238E27FC236}">
                <a16:creationId xmlns:a16="http://schemas.microsoft.com/office/drawing/2014/main" id="{44993FBC-14B0-4041-BCBD-9B1A91F12C5B}"/>
              </a:ext>
            </a:extLst>
          </p:cNvPr>
          <p:cNvSpPr/>
          <p:nvPr/>
        </p:nvSpPr>
        <p:spPr>
          <a:xfrm>
            <a:off x="6505825" y="898099"/>
            <a:ext cx="593728" cy="51226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61FD3B30-9CB4-4094-9272-0E9137DCFE08}"/>
              </a:ext>
            </a:extLst>
          </p:cNvPr>
          <p:cNvSpPr/>
          <p:nvPr/>
        </p:nvSpPr>
        <p:spPr>
          <a:xfrm>
            <a:off x="4690202" y="897492"/>
            <a:ext cx="333045" cy="5132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 name="Rectangle 8">
            <a:extLst>
              <a:ext uri="{FF2B5EF4-FFF2-40B4-BE49-F238E27FC236}">
                <a16:creationId xmlns:a16="http://schemas.microsoft.com/office/drawing/2014/main" id="{6E78C38E-5860-436F-8771-72D978EEEE19}"/>
              </a:ext>
            </a:extLst>
          </p:cNvPr>
          <p:cNvSpPr/>
          <p:nvPr/>
        </p:nvSpPr>
        <p:spPr>
          <a:xfrm>
            <a:off x="1436139" y="899592"/>
            <a:ext cx="1670838" cy="51226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FA879ED-C7D6-45FD-BDFF-2CA876E53736}"/>
              </a:ext>
            </a:extLst>
          </p:cNvPr>
          <p:cNvSpPr/>
          <p:nvPr/>
        </p:nvSpPr>
        <p:spPr>
          <a:xfrm>
            <a:off x="4369359" y="897492"/>
            <a:ext cx="192677" cy="5132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 name="Rectangle 9">
            <a:extLst>
              <a:ext uri="{FF2B5EF4-FFF2-40B4-BE49-F238E27FC236}">
                <a16:creationId xmlns:a16="http://schemas.microsoft.com/office/drawing/2014/main" id="{0937E38D-7DD5-49A8-9316-A6DFB53895C6}"/>
              </a:ext>
            </a:extLst>
          </p:cNvPr>
          <p:cNvSpPr/>
          <p:nvPr/>
        </p:nvSpPr>
        <p:spPr>
          <a:xfrm>
            <a:off x="8510227" y="897492"/>
            <a:ext cx="232782" cy="5132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1" name="Rectangle 10">
            <a:extLst>
              <a:ext uri="{FF2B5EF4-FFF2-40B4-BE49-F238E27FC236}">
                <a16:creationId xmlns:a16="http://schemas.microsoft.com/office/drawing/2014/main" id="{0FA66294-0BA8-4646-8CA8-D43C18688CD3}"/>
              </a:ext>
            </a:extLst>
          </p:cNvPr>
          <p:cNvSpPr/>
          <p:nvPr/>
        </p:nvSpPr>
        <p:spPr>
          <a:xfrm>
            <a:off x="8941358" y="897491"/>
            <a:ext cx="232782" cy="5132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9946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strVal val="4/3*#ppt_w"/>
                                          </p:val>
                                        </p:tav>
                                        <p:tav tm="100000">
                                          <p:val>
                                            <p:strVal val="#ppt_w"/>
                                          </p:val>
                                        </p:tav>
                                      </p:tavLst>
                                    </p:anim>
                                    <p:anim calcmode="lin" valueType="num">
                                      <p:cBhvr>
                                        <p:cTn id="12" dur="500" fill="hold"/>
                                        <p:tgtEl>
                                          <p:spTgt spid="10"/>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strVal val="4/3*#ppt_w"/>
                                          </p:val>
                                        </p:tav>
                                        <p:tav tm="100000">
                                          <p:val>
                                            <p:strVal val="#ppt_w"/>
                                          </p:val>
                                        </p:tav>
                                      </p:tavLst>
                                    </p:anim>
                                    <p:anim calcmode="lin" valueType="num">
                                      <p:cBhvr>
                                        <p:cTn id="16"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ding GIFs - Get the best GIF on GIPHY">
            <a:extLst>
              <a:ext uri="{FF2B5EF4-FFF2-40B4-BE49-F238E27FC236}">
                <a16:creationId xmlns:a16="http://schemas.microsoft.com/office/drawing/2014/main" id="{A2F50C22-A439-4DE2-A150-4E1E4BB8B5C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0987"/>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4611576D1F87419AA30E3BDB0AABD4" ma:contentTypeVersion="8" ma:contentTypeDescription="Create a new document." ma:contentTypeScope="" ma:versionID="e895e1f3177a5589aa5f545899bb0594">
  <xsd:schema xmlns:xsd="http://www.w3.org/2001/XMLSchema" xmlns:xs="http://www.w3.org/2001/XMLSchema" xmlns:p="http://schemas.microsoft.com/office/2006/metadata/properties" xmlns:ns2="a49d8dd1-df10-4309-9b5d-8e801f160e1e" targetNamespace="http://schemas.microsoft.com/office/2006/metadata/properties" ma:root="true" ma:fieldsID="82516e0890fb39e47df8674ed5bcd97b" ns2:_="">
    <xsd:import namespace="a49d8dd1-df10-4309-9b5d-8e801f160e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d8dd1-df10-4309-9b5d-8e801f160e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a49d8dd1-df10-4309-9b5d-8e801f160e1e" xsi:nil="true"/>
  </documentManagement>
</p:properties>
</file>

<file path=customXml/itemProps1.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2.xml><?xml version="1.0" encoding="utf-8"?>
<ds:datastoreItem xmlns:ds="http://schemas.openxmlformats.org/officeDocument/2006/customXml" ds:itemID="{0372F231-5066-46F0-98DD-39C9C8ADDD12}">
  <ds:schemaRefs>
    <ds:schemaRef ds:uri="a49d8dd1-df10-4309-9b5d-8e801f160e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42A88D8-11C9-4E54-8CC3-A25581E9EC4F}">
  <ds:schemaRefs>
    <ds:schemaRef ds:uri="a49d8dd1-df10-4309-9b5d-8e801f160e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tool to visualize language biases over time using Reddit comment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visualize language biases over time using Reddit comment data.</dc:title>
  <dc:creator>Libardi, F.M. (Filippo Maria)</dc:creator>
  <cp:revision>1</cp:revision>
  <dcterms:created xsi:type="dcterms:W3CDTF">2020-12-02T11:43:33Z</dcterms:created>
  <dcterms:modified xsi:type="dcterms:W3CDTF">2021-01-20T10:26:59Z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0x0101002B4611576D1F87419AA30E3BDB0AABD4</vt:lpwstr>
  </property>
</Properties>
</file>