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63" r:id="rId5"/>
    <p:sldId id="260" r:id="rId6"/>
    <p:sldId id="261" r:id="rId7"/>
    <p:sldId id="258" r:id="rId8"/>
    <p:sldId id="259" r:id="rId9"/>
    <p:sldId id="287" r:id="rId10"/>
    <p:sldId id="288" r:id="rId11"/>
    <p:sldId id="285" r:id="rId12"/>
    <p:sldId id="289" r:id="rId13"/>
    <p:sldId id="264"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ardi, F.M. (Filippo Maria)" initials="LF(M" lastIdx="1" clrIdx="0">
    <p:extLst>
      <p:ext uri="{19B8F6BF-5375-455C-9EA6-DF929625EA0E}">
        <p15:presenceInfo xmlns:p15="http://schemas.microsoft.com/office/powerpoint/2012/main" userId="Libardi, F.M. (Filippo Mar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5F"/>
    <a:srgbClr val="20B5E5"/>
    <a:srgbClr val="228DAD"/>
    <a:srgbClr val="D14C00"/>
    <a:srgbClr val="21468C"/>
    <a:srgbClr val="001431"/>
    <a:srgbClr val="142F5C"/>
    <a:srgbClr val="149F2F"/>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9B468-A5A0-4C27-8AAF-1AC5E0C744AE}" v="2" dt="2020-12-02T13:45:37.835"/>
    <p1510:client id="{0407B3CF-C8D2-4EDD-9E34-A3D4CF07F7A3}" v="8" vWet="9" dt="2020-12-02T13:32:51.511"/>
    <p1510:client id="{32FD5444-2EC2-4C40-8089-44B5DD68321F}" v="6" dt="2020-12-02T10:37:43.441"/>
    <p1510:client id="{4D8900A2-EB8C-4E74-9D1B-1363E4B7270E}" v="543" dt="2020-12-02T13:44:03.938"/>
    <p1510:client id="{B345A166-35FA-4263-8128-4856E49F3698}" v="5" dt="2020-12-02T13:25:48.607"/>
  </p1510:revLst>
</p1510:revInfo>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ättas, O. (Otto)" userId="S::o.mattas@students.uu.nl::f944b869-84fe-4915-ac0f-2070e720f33b" providerId="AD" clId="Web-{B345A166-35FA-4263-8128-4856E49F3698}"/>
    <pc:docChg chg="modSld">
      <pc:chgData name="Mättas, O. (Otto)" userId="S::o.mattas@students.uu.nl::f944b869-84fe-4915-ac0f-2070e720f33b" providerId="AD" clId="Web-{B345A166-35FA-4263-8128-4856E49F3698}" dt="2020-12-02T13:25:52.342" v="176"/>
      <pc:docMkLst>
        <pc:docMk/>
      </pc:docMkLst>
      <pc:sldChg chg="modSp modNotes">
        <pc:chgData name="Mättas, O. (Otto)" userId="S::o.mattas@students.uu.nl::f944b869-84fe-4915-ac0f-2070e720f33b" providerId="AD" clId="Web-{B345A166-35FA-4263-8128-4856E49F3698}" dt="2020-12-02T13:25:52.342" v="176"/>
        <pc:sldMkLst>
          <pc:docMk/>
          <pc:sldMk cId="678545184" sldId="263"/>
        </pc:sldMkLst>
        <pc:spChg chg="mod">
          <ac:chgData name="Mättas, O. (Otto)" userId="S::o.mattas@students.uu.nl::f944b869-84fe-4915-ac0f-2070e720f33b" providerId="AD" clId="Web-{B345A166-35FA-4263-8128-4856E49F3698}" dt="2020-12-02T13:25:47.217" v="171" actId="20577"/>
          <ac:spMkLst>
            <pc:docMk/>
            <pc:sldMk cId="678545184" sldId="263"/>
            <ac:spMk id="2" creationId="{A1FD1BD0-74CC-4C57-83FF-66D9D1584C1D}"/>
          </ac:spMkLst>
        </pc:spChg>
      </pc:sldChg>
    </pc:docChg>
  </pc:docChgLst>
  <pc:docChgLst>
    <pc:chgData name="Libardi, F.M. (Filippo Maria)" userId="S::f.m.libardi@students.uu.nl::d79603e3-8ab3-442f-885a-9cc424ea5465" providerId="AD" clId="Web-{32FD5444-2EC2-4C40-8089-44B5DD68321F}"/>
    <pc:docChg chg="modSld">
      <pc:chgData name="Libardi, F.M. (Filippo Maria)" userId="S::f.m.libardi@students.uu.nl::d79603e3-8ab3-442f-885a-9cc424ea5465" providerId="AD" clId="Web-{32FD5444-2EC2-4C40-8089-44B5DD68321F}" dt="2020-12-02T10:37:43.441" v="5" actId="20577"/>
      <pc:docMkLst>
        <pc:docMk/>
      </pc:docMkLst>
      <pc:sldChg chg="modSp">
        <pc:chgData name="Libardi, F.M. (Filippo Maria)" userId="S::f.m.libardi@students.uu.nl::d79603e3-8ab3-442f-885a-9cc424ea5465" providerId="AD" clId="Web-{32FD5444-2EC2-4C40-8089-44B5DD68321F}" dt="2020-12-02T10:37:43.441" v="4" actId="20577"/>
        <pc:sldMkLst>
          <pc:docMk/>
          <pc:sldMk cId="2122539241" sldId="264"/>
        </pc:sldMkLst>
        <pc:spChg chg="mod">
          <ac:chgData name="Libardi, F.M. (Filippo Maria)" userId="S::f.m.libardi@students.uu.nl::d79603e3-8ab3-442f-885a-9cc424ea5465" providerId="AD" clId="Web-{32FD5444-2EC2-4C40-8089-44B5DD68321F}" dt="2020-12-02T10:37:43.441" v="4" actId="20577"/>
          <ac:spMkLst>
            <pc:docMk/>
            <pc:sldMk cId="2122539241" sldId="264"/>
            <ac:spMk id="2" creationId="{648F2DAD-09BC-4E53-B3EE-80036ACC033F}"/>
          </ac:spMkLst>
        </pc:spChg>
      </pc:sldChg>
    </pc:docChg>
  </pc:docChgLst>
  <pc:docChgLst>
    <pc:chgData name="Mättas, O. (Otto)" userId="S::o.mattas@students.uu.nl::f944b869-84fe-4915-ac0f-2070e720f33b" providerId="AD" clId="Web-{0407B3CF-C8D2-4EDD-9E34-A3D4CF07F7A3}"/>
    <pc:docChg chg="modSld">
      <pc:chgData name="Mättas, O. (Otto)" userId="S::o.mattas@students.uu.nl::f944b869-84fe-4915-ac0f-2070e720f33b" providerId="AD" clId="Web-{0407B3CF-C8D2-4EDD-9E34-A3D4CF07F7A3}" dt="2020-12-02T13:32:49.433" v="21"/>
      <pc:docMkLst>
        <pc:docMk/>
      </pc:docMkLst>
      <pc:sldChg chg="modNotes">
        <pc:chgData name="Mättas, O. (Otto)" userId="S::o.mattas@students.uu.nl::f944b869-84fe-4915-ac0f-2070e720f33b" providerId="AD" clId="Web-{0407B3CF-C8D2-4EDD-9E34-A3D4CF07F7A3}" dt="2020-12-02T13:32:37.433" v="18"/>
        <pc:sldMkLst>
          <pc:docMk/>
          <pc:sldMk cId="4036697427" sldId="258"/>
        </pc:sldMkLst>
      </pc:sldChg>
      <pc:sldChg chg="modNotes">
        <pc:chgData name="Mättas, O. (Otto)" userId="S::o.mattas@students.uu.nl::f944b869-84fe-4915-ac0f-2070e720f33b" providerId="AD" clId="Web-{0407B3CF-C8D2-4EDD-9E34-A3D4CF07F7A3}" dt="2020-12-02T13:29:02.242" v="1"/>
        <pc:sldMkLst>
          <pc:docMk/>
          <pc:sldMk cId="2171260403" sldId="260"/>
        </pc:sldMkLst>
      </pc:sldChg>
      <pc:sldChg chg="modSp modNotes">
        <pc:chgData name="Mättas, O. (Otto)" userId="S::o.mattas@students.uu.nl::f944b869-84fe-4915-ac0f-2070e720f33b" providerId="AD" clId="Web-{0407B3CF-C8D2-4EDD-9E34-A3D4CF07F7A3}" dt="2020-12-02T13:32:28.401" v="14"/>
        <pc:sldMkLst>
          <pc:docMk/>
          <pc:sldMk cId="2570002227" sldId="261"/>
        </pc:sldMkLst>
        <pc:spChg chg="mod">
          <ac:chgData name="Mättas, O. (Otto)" userId="S::o.mattas@students.uu.nl::f944b869-84fe-4915-ac0f-2070e720f33b" providerId="AD" clId="Web-{0407B3CF-C8D2-4EDD-9E34-A3D4CF07F7A3}" dt="2020-12-02T13:32:01.823" v="10" actId="20577"/>
          <ac:spMkLst>
            <pc:docMk/>
            <pc:sldMk cId="2570002227" sldId="261"/>
            <ac:spMk id="15" creationId="{72ED5FCC-E29C-48DE-84D8-EA34FFE7CE49}"/>
          </ac:spMkLst>
        </pc:spChg>
      </pc:sldChg>
      <pc:sldChg chg="modNotes">
        <pc:chgData name="Mättas, O. (Otto)" userId="S::o.mattas@students.uu.nl::f944b869-84fe-4915-ac0f-2070e720f33b" providerId="AD" clId="Web-{0407B3CF-C8D2-4EDD-9E34-A3D4CF07F7A3}" dt="2020-12-02T13:32:49.433" v="21"/>
        <pc:sldMkLst>
          <pc:docMk/>
          <pc:sldMk cId="4113397927" sldId="287"/>
        </pc:sldMkLst>
      </pc:sldChg>
    </pc:docChg>
  </pc:docChgLst>
  <pc:docChgLst>
    <pc:chgData name="Mättas, O. (Otto)" userId="S::o.mattas@students.uu.nl::f944b869-84fe-4915-ac0f-2070e720f33b" providerId="AD" clId="Web-{0029B468-A5A0-4C27-8AAF-1AC5E0C744AE}"/>
    <pc:docChg chg="modSld">
      <pc:chgData name="Mättas, O. (Otto)" userId="S::o.mattas@students.uu.nl::f944b869-84fe-4915-ac0f-2070e720f33b" providerId="AD" clId="Web-{0029B468-A5A0-4C27-8AAF-1AC5E0C744AE}" dt="2020-12-02T13:45:36.382" v="362"/>
      <pc:docMkLst>
        <pc:docMk/>
      </pc:docMkLst>
      <pc:sldChg chg="modNotes">
        <pc:chgData name="Mättas, O. (Otto)" userId="S::o.mattas@students.uu.nl::f944b869-84fe-4915-ac0f-2070e720f33b" providerId="AD" clId="Web-{0029B468-A5A0-4C27-8AAF-1AC5E0C744AE}" dt="2020-12-02T13:43:31.270" v="360"/>
        <pc:sldMkLst>
          <pc:docMk/>
          <pc:sldMk cId="3210814530" sldId="259"/>
        </pc:sldMkLst>
      </pc:sldChg>
      <pc:sldChg chg="modNotes">
        <pc:chgData name="Mättas, O. (Otto)" userId="S::o.mattas@students.uu.nl::f944b869-84fe-4915-ac0f-2070e720f33b" providerId="AD" clId="Web-{0029B468-A5A0-4C27-8AAF-1AC5E0C744AE}" dt="2020-12-02T13:45:36.382" v="362"/>
        <pc:sldMkLst>
          <pc:docMk/>
          <pc:sldMk cId="59582380" sldId="285"/>
        </pc:sldMkLst>
      </pc:sldChg>
      <pc:sldChg chg="modNotes">
        <pc:chgData name="Mättas, O. (Otto)" userId="S::o.mattas@students.uu.nl::f944b869-84fe-4915-ac0f-2070e720f33b" providerId="AD" clId="Web-{0029B468-A5A0-4C27-8AAF-1AC5E0C744AE}" dt="2020-12-02T13:42:29.301" v="357"/>
        <pc:sldMkLst>
          <pc:docMk/>
          <pc:sldMk cId="1010180384" sldId="288"/>
        </pc:sldMkLst>
      </pc:sldChg>
    </pc:docChg>
  </pc:docChgLst>
  <pc:docChgLst>
    <pc:chgData name="Libardi, F.M. (Filippo Maria)" userId="d79603e3-8ab3-442f-885a-9cc424ea5465" providerId="ADAL" clId="{4D8900A2-EB8C-4E74-9D1B-1363E4B7270E}"/>
    <pc:docChg chg="undo redo custSel mod addSld delSld modSld sldOrd">
      <pc:chgData name="Libardi, F.M. (Filippo Maria)" userId="d79603e3-8ab3-442f-885a-9cc424ea5465" providerId="ADAL" clId="{4D8900A2-EB8C-4E74-9D1B-1363E4B7270E}" dt="2020-12-02T13:44:03.939" v="3008" actId="1076"/>
      <pc:docMkLst>
        <pc:docMk/>
      </pc:docMkLst>
      <pc:sldChg chg="del">
        <pc:chgData name="Libardi, F.M. (Filippo Maria)" userId="d79603e3-8ab3-442f-885a-9cc424ea5465" providerId="ADAL" clId="{4D8900A2-EB8C-4E74-9D1B-1363E4B7270E}" dt="2020-12-02T12:52:47.064" v="2504" actId="47"/>
        <pc:sldMkLst>
          <pc:docMk/>
          <pc:sldMk cId="621616437" sldId="257"/>
        </pc:sldMkLst>
      </pc:sldChg>
      <pc:sldChg chg="modSp mod">
        <pc:chgData name="Libardi, F.M. (Filippo Maria)" userId="d79603e3-8ab3-442f-885a-9cc424ea5465" providerId="ADAL" clId="{4D8900A2-EB8C-4E74-9D1B-1363E4B7270E}" dt="2020-12-02T13:39:04.243" v="2795" actId="1076"/>
        <pc:sldMkLst>
          <pc:docMk/>
          <pc:sldMk cId="4036697427" sldId="258"/>
        </pc:sldMkLst>
        <pc:spChg chg="mod">
          <ac:chgData name="Libardi, F.M. (Filippo Maria)" userId="d79603e3-8ab3-442f-885a-9cc424ea5465" providerId="ADAL" clId="{4D8900A2-EB8C-4E74-9D1B-1363E4B7270E}" dt="2020-12-02T13:39:04.243" v="2795" actId="1076"/>
          <ac:spMkLst>
            <pc:docMk/>
            <pc:sldMk cId="4036697427" sldId="258"/>
            <ac:spMk id="2" creationId="{F5DC1B5D-1A60-450C-9BD8-9C391E14BCA0}"/>
          </ac:spMkLst>
        </pc:spChg>
      </pc:sldChg>
      <pc:sldChg chg="modNotesTx">
        <pc:chgData name="Libardi, F.M. (Filippo Maria)" userId="d79603e3-8ab3-442f-885a-9cc424ea5465" providerId="ADAL" clId="{4D8900A2-EB8C-4E74-9D1B-1363E4B7270E}" dt="2020-12-02T13:41:42.252" v="2996" actId="20577"/>
        <pc:sldMkLst>
          <pc:docMk/>
          <pc:sldMk cId="3210814530" sldId="259"/>
        </pc:sldMkLst>
      </pc:sldChg>
      <pc:sldChg chg="modSp mod modNotesTx">
        <pc:chgData name="Libardi, F.M. (Filippo Maria)" userId="d79603e3-8ab3-442f-885a-9cc424ea5465" providerId="ADAL" clId="{4D8900A2-EB8C-4E74-9D1B-1363E4B7270E}" dt="2020-12-02T13:38:02.767" v="2710" actId="1076"/>
        <pc:sldMkLst>
          <pc:docMk/>
          <pc:sldMk cId="2171260403" sldId="260"/>
        </pc:sldMkLst>
        <pc:spChg chg="mod">
          <ac:chgData name="Libardi, F.M. (Filippo Maria)" userId="d79603e3-8ab3-442f-885a-9cc424ea5465" providerId="ADAL" clId="{4D8900A2-EB8C-4E74-9D1B-1363E4B7270E}" dt="2020-12-02T13:38:02.767" v="2710" actId="1076"/>
          <ac:spMkLst>
            <pc:docMk/>
            <pc:sldMk cId="2171260403" sldId="260"/>
            <ac:spMk id="3" creationId="{E0ACFCBA-E6B8-4ECB-B191-23EF3473943C}"/>
          </ac:spMkLst>
        </pc:spChg>
      </pc:sldChg>
      <pc:sldChg chg="modSp mod">
        <pc:chgData name="Libardi, F.M. (Filippo Maria)" userId="d79603e3-8ab3-442f-885a-9cc424ea5465" providerId="ADAL" clId="{4D8900A2-EB8C-4E74-9D1B-1363E4B7270E}" dt="2020-12-02T13:39:11.965" v="2797" actId="1076"/>
        <pc:sldMkLst>
          <pc:docMk/>
          <pc:sldMk cId="2570002227" sldId="261"/>
        </pc:sldMkLst>
        <pc:spChg chg="mod">
          <ac:chgData name="Libardi, F.M. (Filippo Maria)" userId="d79603e3-8ab3-442f-885a-9cc424ea5465" providerId="ADAL" clId="{4D8900A2-EB8C-4E74-9D1B-1363E4B7270E}" dt="2020-12-02T13:39:11.965" v="2797" actId="1076"/>
          <ac:spMkLst>
            <pc:docMk/>
            <pc:sldMk cId="2570002227" sldId="261"/>
            <ac:spMk id="15" creationId="{72ED5FCC-E29C-48DE-84D8-EA34FFE7CE49}"/>
          </ac:spMkLst>
        </pc:spChg>
      </pc:sldChg>
      <pc:sldChg chg="modSp mod">
        <pc:chgData name="Libardi, F.M. (Filippo Maria)" userId="d79603e3-8ab3-442f-885a-9cc424ea5465" providerId="ADAL" clId="{4D8900A2-EB8C-4E74-9D1B-1363E4B7270E}" dt="2020-12-02T12:44:56.243" v="2500" actId="20577"/>
        <pc:sldMkLst>
          <pc:docMk/>
          <pc:sldMk cId="678545184" sldId="263"/>
        </pc:sldMkLst>
        <pc:spChg chg="mod">
          <ac:chgData name="Libardi, F.M. (Filippo Maria)" userId="d79603e3-8ab3-442f-885a-9cc424ea5465" providerId="ADAL" clId="{4D8900A2-EB8C-4E74-9D1B-1363E4B7270E}" dt="2020-12-02T12:44:56.243" v="2500" actId="20577"/>
          <ac:spMkLst>
            <pc:docMk/>
            <pc:sldMk cId="678545184" sldId="263"/>
            <ac:spMk id="2" creationId="{A1FD1BD0-74CC-4C57-83FF-66D9D1584C1D}"/>
          </ac:spMkLst>
        </pc:spChg>
      </pc:sldChg>
      <pc:sldChg chg="addSp delSp modSp mod ord">
        <pc:chgData name="Libardi, F.M. (Filippo Maria)" userId="d79603e3-8ab3-442f-885a-9cc424ea5465" providerId="ADAL" clId="{4D8900A2-EB8C-4E74-9D1B-1363E4B7270E}" dt="2020-12-02T13:43:29.054" v="3004" actId="20577"/>
        <pc:sldMkLst>
          <pc:docMk/>
          <pc:sldMk cId="2122539241" sldId="264"/>
        </pc:sldMkLst>
        <pc:spChg chg="mod">
          <ac:chgData name="Libardi, F.M. (Filippo Maria)" userId="d79603e3-8ab3-442f-885a-9cc424ea5465" providerId="ADAL" clId="{4D8900A2-EB8C-4E74-9D1B-1363E4B7270E}" dt="2020-12-02T13:43:29.054" v="3004" actId="20577"/>
          <ac:spMkLst>
            <pc:docMk/>
            <pc:sldMk cId="2122539241" sldId="264"/>
            <ac:spMk id="2" creationId="{648F2DAD-09BC-4E53-B3EE-80036ACC033F}"/>
          </ac:spMkLst>
        </pc:spChg>
        <pc:spChg chg="add del mod">
          <ac:chgData name="Libardi, F.M. (Filippo Maria)" userId="d79603e3-8ab3-442f-885a-9cc424ea5465" providerId="ADAL" clId="{4D8900A2-EB8C-4E74-9D1B-1363E4B7270E}" dt="2020-12-02T12:53:46.454" v="2507" actId="478"/>
          <ac:spMkLst>
            <pc:docMk/>
            <pc:sldMk cId="2122539241" sldId="264"/>
            <ac:spMk id="4" creationId="{BE8A77AF-4F95-4C20-A667-57DCACD8AEF4}"/>
          </ac:spMkLst>
        </pc:spChg>
        <pc:spChg chg="del">
          <ac:chgData name="Libardi, F.M. (Filippo Maria)" userId="d79603e3-8ab3-442f-885a-9cc424ea5465" providerId="ADAL" clId="{4D8900A2-EB8C-4E74-9D1B-1363E4B7270E}" dt="2020-12-02T12:53:42.759" v="2506" actId="478"/>
          <ac:spMkLst>
            <pc:docMk/>
            <pc:sldMk cId="2122539241" sldId="264"/>
            <ac:spMk id="11" creationId="{8DAD639D-C8B7-41FE-B495-175E8A71B81B}"/>
          </ac:spMkLst>
        </pc:spChg>
        <pc:picChg chg="add mod">
          <ac:chgData name="Libardi, F.M. (Filippo Maria)" userId="d79603e3-8ab3-442f-885a-9cc424ea5465" providerId="ADAL" clId="{4D8900A2-EB8C-4E74-9D1B-1363E4B7270E}" dt="2020-12-02T12:54:21.060" v="2513" actId="1076"/>
          <ac:picMkLst>
            <pc:docMk/>
            <pc:sldMk cId="2122539241" sldId="264"/>
            <ac:picMk id="14" creationId="{49DA5709-E635-46D8-9C80-B70AA73BB519}"/>
          </ac:picMkLst>
        </pc:picChg>
        <pc:picChg chg="add mod">
          <ac:chgData name="Libardi, F.M. (Filippo Maria)" userId="d79603e3-8ab3-442f-885a-9cc424ea5465" providerId="ADAL" clId="{4D8900A2-EB8C-4E74-9D1B-1363E4B7270E}" dt="2020-12-02T12:54:21.060" v="2513" actId="1076"/>
          <ac:picMkLst>
            <pc:docMk/>
            <pc:sldMk cId="2122539241" sldId="264"/>
            <ac:picMk id="15" creationId="{561AD8F2-B0EB-4B69-B7B9-2DF3B7849CBC}"/>
          </ac:picMkLst>
        </pc:picChg>
      </pc:sldChg>
      <pc:sldChg chg="addSp delSp modSp mod modClrScheme chgLayout">
        <pc:chgData name="Libardi, F.M. (Filippo Maria)" userId="d79603e3-8ab3-442f-885a-9cc424ea5465" providerId="ADAL" clId="{4D8900A2-EB8C-4E74-9D1B-1363E4B7270E}" dt="2020-12-02T12:42:19.887" v="2489" actId="20577"/>
        <pc:sldMkLst>
          <pc:docMk/>
          <pc:sldMk cId="59582380" sldId="285"/>
        </pc:sldMkLst>
        <pc:spChg chg="add mod">
          <ac:chgData name="Libardi, F.M. (Filippo Maria)" userId="d79603e3-8ab3-442f-885a-9cc424ea5465" providerId="ADAL" clId="{4D8900A2-EB8C-4E74-9D1B-1363E4B7270E}" dt="2020-12-02T12:21:52.740" v="1279" actId="1076"/>
          <ac:spMkLst>
            <pc:docMk/>
            <pc:sldMk cId="59582380" sldId="285"/>
            <ac:spMk id="2" creationId="{BC5405B9-1BB8-48FC-AA0C-559E76F231BA}"/>
          </ac:spMkLst>
        </pc:spChg>
        <pc:spChg chg="add mod">
          <ac:chgData name="Libardi, F.M. (Filippo Maria)" userId="d79603e3-8ab3-442f-885a-9cc424ea5465" providerId="ADAL" clId="{4D8900A2-EB8C-4E74-9D1B-1363E4B7270E}" dt="2020-12-02T12:27:56.905" v="1560" actId="20577"/>
          <ac:spMkLst>
            <pc:docMk/>
            <pc:sldMk cId="59582380" sldId="285"/>
            <ac:spMk id="3" creationId="{431829D8-3590-4167-AD68-230166B49040}"/>
          </ac:spMkLst>
        </pc:spChg>
        <pc:spChg chg="add mod">
          <ac:chgData name="Libardi, F.M. (Filippo Maria)" userId="d79603e3-8ab3-442f-885a-9cc424ea5465" providerId="ADAL" clId="{4D8900A2-EB8C-4E74-9D1B-1363E4B7270E}" dt="2020-12-02T12:29:57.390" v="1711" actId="20577"/>
          <ac:spMkLst>
            <pc:docMk/>
            <pc:sldMk cId="59582380" sldId="285"/>
            <ac:spMk id="4" creationId="{694E06F7-9461-498D-B868-D996F69097DF}"/>
          </ac:spMkLst>
        </pc:spChg>
        <pc:spChg chg="add mod">
          <ac:chgData name="Libardi, F.M. (Filippo Maria)" userId="d79603e3-8ab3-442f-885a-9cc424ea5465" providerId="ADAL" clId="{4D8900A2-EB8C-4E74-9D1B-1363E4B7270E}" dt="2020-12-02T12:42:19.887" v="2489" actId="20577"/>
          <ac:spMkLst>
            <pc:docMk/>
            <pc:sldMk cId="59582380" sldId="285"/>
            <ac:spMk id="5" creationId="{E8533EDF-FE6B-4430-B3DA-E8756982FB71}"/>
          </ac:spMkLst>
        </pc:spChg>
        <pc:spChg chg="add mod">
          <ac:chgData name="Libardi, F.M. (Filippo Maria)" userId="d79603e3-8ab3-442f-885a-9cc424ea5465" providerId="ADAL" clId="{4D8900A2-EB8C-4E74-9D1B-1363E4B7270E}" dt="2020-12-02T12:28:45.127" v="1690" actId="20577"/>
          <ac:spMkLst>
            <pc:docMk/>
            <pc:sldMk cId="59582380" sldId="285"/>
            <ac:spMk id="6" creationId="{E340F4FB-C493-45E3-AA80-8DC83C8730FA}"/>
          </ac:spMkLst>
        </pc:spChg>
        <pc:spChg chg="add mod">
          <ac:chgData name="Libardi, F.M. (Filippo Maria)" userId="d79603e3-8ab3-442f-885a-9cc424ea5465" providerId="ADAL" clId="{4D8900A2-EB8C-4E74-9D1B-1363E4B7270E}" dt="2020-12-02T12:41:52.106" v="2485" actId="20577"/>
          <ac:spMkLst>
            <pc:docMk/>
            <pc:sldMk cId="59582380" sldId="285"/>
            <ac:spMk id="7" creationId="{E5321FAE-E7AE-4356-A8D8-A7A9C6CE8AEB}"/>
          </ac:spMkLst>
        </pc:spChg>
        <pc:spChg chg="del">
          <ac:chgData name="Libardi, F.M. (Filippo Maria)" userId="d79603e3-8ab3-442f-885a-9cc424ea5465" providerId="ADAL" clId="{4D8900A2-EB8C-4E74-9D1B-1363E4B7270E}" dt="2020-12-02T12:19:33.021" v="1158" actId="478"/>
          <ac:spMkLst>
            <pc:docMk/>
            <pc:sldMk cId="59582380" sldId="285"/>
            <ac:spMk id="8" creationId="{5FC6C278-4035-446A-A94B-030E792FDDF5}"/>
          </ac:spMkLst>
        </pc:spChg>
        <pc:spChg chg="add mod">
          <ac:chgData name="Libardi, F.M. (Filippo Maria)" userId="d79603e3-8ab3-442f-885a-9cc424ea5465" providerId="ADAL" clId="{4D8900A2-EB8C-4E74-9D1B-1363E4B7270E}" dt="2020-12-02T12:28:25.568" v="1612" actId="1076"/>
          <ac:spMkLst>
            <pc:docMk/>
            <pc:sldMk cId="59582380" sldId="285"/>
            <ac:spMk id="9" creationId="{5B56CAA5-C626-40A3-9ADC-615FF533D91C}"/>
          </ac:spMkLst>
        </pc:spChg>
        <pc:spChg chg="add mod">
          <ac:chgData name="Libardi, F.M. (Filippo Maria)" userId="d79603e3-8ab3-442f-885a-9cc424ea5465" providerId="ADAL" clId="{4D8900A2-EB8C-4E74-9D1B-1363E4B7270E}" dt="2020-12-02T12:31:36.192" v="1859" actId="114"/>
          <ac:spMkLst>
            <pc:docMk/>
            <pc:sldMk cId="59582380" sldId="285"/>
            <ac:spMk id="10" creationId="{B2378EFB-5C10-4029-A893-CF37C954C37F}"/>
          </ac:spMkLst>
        </pc:spChg>
        <pc:spChg chg="add mod">
          <ac:chgData name="Libardi, F.M. (Filippo Maria)" userId="d79603e3-8ab3-442f-885a-9cc424ea5465" providerId="ADAL" clId="{4D8900A2-EB8C-4E74-9D1B-1363E4B7270E}" dt="2020-12-02T12:28:10.598" v="1607" actId="20577"/>
          <ac:spMkLst>
            <pc:docMk/>
            <pc:sldMk cId="59582380" sldId="285"/>
            <ac:spMk id="11" creationId="{EDB856FF-DCBF-49A3-98AD-5746EC38B464}"/>
          </ac:spMkLst>
        </pc:spChg>
        <pc:spChg chg="add mod">
          <ac:chgData name="Libardi, F.M. (Filippo Maria)" userId="d79603e3-8ab3-442f-885a-9cc424ea5465" providerId="ADAL" clId="{4D8900A2-EB8C-4E74-9D1B-1363E4B7270E}" dt="2020-12-02T12:37:11.851" v="2021" actId="20577"/>
          <ac:spMkLst>
            <pc:docMk/>
            <pc:sldMk cId="59582380" sldId="285"/>
            <ac:spMk id="12" creationId="{C2726C99-98F7-49B2-83FB-897B84BB84C3}"/>
          </ac:spMkLst>
        </pc:spChg>
        <pc:spChg chg="add mod">
          <ac:chgData name="Libardi, F.M. (Filippo Maria)" userId="d79603e3-8ab3-442f-885a-9cc424ea5465" providerId="ADAL" clId="{4D8900A2-EB8C-4E74-9D1B-1363E4B7270E}" dt="2020-12-02T12:28:37.029" v="1656" actId="20577"/>
          <ac:spMkLst>
            <pc:docMk/>
            <pc:sldMk cId="59582380" sldId="285"/>
            <ac:spMk id="13" creationId="{96AB6A3C-5CD7-4CDD-A01F-F49C3A6682B4}"/>
          </ac:spMkLst>
        </pc:spChg>
        <pc:spChg chg="add mod">
          <ac:chgData name="Libardi, F.M. (Filippo Maria)" userId="d79603e3-8ab3-442f-885a-9cc424ea5465" providerId="ADAL" clId="{4D8900A2-EB8C-4E74-9D1B-1363E4B7270E}" dt="2020-12-02T12:38:34.794" v="2215" actId="20577"/>
          <ac:spMkLst>
            <pc:docMk/>
            <pc:sldMk cId="59582380" sldId="285"/>
            <ac:spMk id="14" creationId="{68AD0F17-FC6B-48C4-8EFE-DB5A8EE0576B}"/>
          </ac:spMkLst>
        </pc:spChg>
        <pc:spChg chg="add mod">
          <ac:chgData name="Libardi, F.M. (Filippo Maria)" userId="d79603e3-8ab3-442f-885a-9cc424ea5465" providerId="ADAL" clId="{4D8900A2-EB8C-4E74-9D1B-1363E4B7270E}" dt="2020-12-02T12:20:16.374" v="1180" actId="1076"/>
          <ac:spMkLst>
            <pc:docMk/>
            <pc:sldMk cId="59582380" sldId="285"/>
            <ac:spMk id="15" creationId="{A98B0628-16B7-44AC-B16D-FCF3783AA2A6}"/>
          </ac:spMkLst>
        </pc:spChg>
        <pc:spChg chg="add del mod">
          <ac:chgData name="Libardi, F.M. (Filippo Maria)" userId="d79603e3-8ab3-442f-885a-9cc424ea5465" providerId="ADAL" clId="{4D8900A2-EB8C-4E74-9D1B-1363E4B7270E}" dt="2020-12-02T12:20:12.273" v="1179" actId="478"/>
          <ac:spMkLst>
            <pc:docMk/>
            <pc:sldMk cId="59582380" sldId="285"/>
            <ac:spMk id="16" creationId="{4D282D41-3FF2-4B64-B368-65BFB3D088ED}"/>
          </ac:spMkLst>
        </pc:spChg>
        <pc:spChg chg="add mod">
          <ac:chgData name="Libardi, F.M. (Filippo Maria)" userId="d79603e3-8ab3-442f-885a-9cc424ea5465" providerId="ADAL" clId="{4D8900A2-EB8C-4E74-9D1B-1363E4B7270E}" dt="2020-12-02T12:20:40.750" v="1200" actId="1076"/>
          <ac:spMkLst>
            <pc:docMk/>
            <pc:sldMk cId="59582380" sldId="285"/>
            <ac:spMk id="17" creationId="{7AD5B6F7-CC69-404A-BD47-58D6FA6CF50A}"/>
          </ac:spMkLst>
        </pc:spChg>
        <pc:spChg chg="add del mod">
          <ac:chgData name="Libardi, F.M. (Filippo Maria)" userId="d79603e3-8ab3-442f-885a-9cc424ea5465" providerId="ADAL" clId="{4D8900A2-EB8C-4E74-9D1B-1363E4B7270E}" dt="2020-12-02T12:20:26.656" v="1181" actId="478"/>
          <ac:spMkLst>
            <pc:docMk/>
            <pc:sldMk cId="59582380" sldId="285"/>
            <ac:spMk id="18" creationId="{E78E64C7-436D-4F5C-83F6-97BC1EFC82B5}"/>
          </ac:spMkLst>
        </pc:spChg>
        <pc:spChg chg="add mod">
          <ac:chgData name="Libardi, F.M. (Filippo Maria)" userId="d79603e3-8ab3-442f-885a-9cc424ea5465" providerId="ADAL" clId="{4D8900A2-EB8C-4E74-9D1B-1363E4B7270E}" dt="2020-12-02T12:25:10.821" v="1387" actId="20577"/>
          <ac:spMkLst>
            <pc:docMk/>
            <pc:sldMk cId="59582380" sldId="285"/>
            <ac:spMk id="19" creationId="{6F7C0FA3-D14C-4466-847A-1F0A5A160F0A}"/>
          </ac:spMkLst>
        </pc:spChg>
        <pc:spChg chg="add del mod">
          <ac:chgData name="Libardi, F.M. (Filippo Maria)" userId="d79603e3-8ab3-442f-885a-9cc424ea5465" providerId="ADAL" clId="{4D8900A2-EB8C-4E74-9D1B-1363E4B7270E}" dt="2020-12-02T12:20:26.656" v="1181" actId="478"/>
          <ac:spMkLst>
            <pc:docMk/>
            <pc:sldMk cId="59582380" sldId="285"/>
            <ac:spMk id="20" creationId="{B7041BAE-AFE4-4592-8C6B-A9EC68DE642F}"/>
          </ac:spMkLst>
        </pc:spChg>
        <pc:spChg chg="add mod">
          <ac:chgData name="Libardi, F.M. (Filippo Maria)" userId="d79603e3-8ab3-442f-885a-9cc424ea5465" providerId="ADAL" clId="{4D8900A2-EB8C-4E74-9D1B-1363E4B7270E}" dt="2020-12-02T12:26:40.146" v="1440" actId="1076"/>
          <ac:spMkLst>
            <pc:docMk/>
            <pc:sldMk cId="59582380" sldId="285"/>
            <ac:spMk id="21" creationId="{81884895-60FC-4DF9-8991-47C4A2BAF286}"/>
          </ac:spMkLst>
        </pc:spChg>
        <pc:spChg chg="add del mod">
          <ac:chgData name="Libardi, F.M. (Filippo Maria)" userId="d79603e3-8ab3-442f-885a-9cc424ea5465" providerId="ADAL" clId="{4D8900A2-EB8C-4E74-9D1B-1363E4B7270E}" dt="2020-12-02T12:20:26.656" v="1181" actId="478"/>
          <ac:spMkLst>
            <pc:docMk/>
            <pc:sldMk cId="59582380" sldId="285"/>
            <ac:spMk id="22" creationId="{100CE140-C113-45E5-9B26-F4E7E7DF3735}"/>
          </ac:spMkLst>
        </pc:spChg>
        <pc:spChg chg="add mod">
          <ac:chgData name="Libardi, F.M. (Filippo Maria)" userId="d79603e3-8ab3-442f-885a-9cc424ea5465" providerId="ADAL" clId="{4D8900A2-EB8C-4E74-9D1B-1363E4B7270E}" dt="2020-12-02T12:25:54.243" v="1413" actId="1076"/>
          <ac:spMkLst>
            <pc:docMk/>
            <pc:sldMk cId="59582380" sldId="285"/>
            <ac:spMk id="23" creationId="{E023DE08-ACAF-405E-9DB7-3CA5DDA1D065}"/>
          </ac:spMkLst>
        </pc:spChg>
        <pc:spChg chg="add del mod">
          <ac:chgData name="Libardi, F.M. (Filippo Maria)" userId="d79603e3-8ab3-442f-885a-9cc424ea5465" providerId="ADAL" clId="{4D8900A2-EB8C-4E74-9D1B-1363E4B7270E}" dt="2020-12-02T12:20:26.656" v="1181" actId="478"/>
          <ac:spMkLst>
            <pc:docMk/>
            <pc:sldMk cId="59582380" sldId="285"/>
            <ac:spMk id="24" creationId="{8FB02292-3BBF-490D-8CAE-489D678CDF9A}"/>
          </ac:spMkLst>
        </pc:spChg>
        <pc:spChg chg="add del mod">
          <ac:chgData name="Libardi, F.M. (Filippo Maria)" userId="d79603e3-8ab3-442f-885a-9cc424ea5465" providerId="ADAL" clId="{4D8900A2-EB8C-4E74-9D1B-1363E4B7270E}" dt="2020-12-02T12:22:19.981" v="1285" actId="478"/>
          <ac:spMkLst>
            <pc:docMk/>
            <pc:sldMk cId="59582380" sldId="285"/>
            <ac:spMk id="25" creationId="{C8E56C1D-A2D8-42B3-B41A-2856E4D9C25E}"/>
          </ac:spMkLst>
        </pc:spChg>
        <pc:spChg chg="add del">
          <ac:chgData name="Libardi, F.M. (Filippo Maria)" userId="d79603e3-8ab3-442f-885a-9cc424ea5465" providerId="ADAL" clId="{4D8900A2-EB8C-4E74-9D1B-1363E4B7270E}" dt="2020-12-02T12:32:13.394" v="1909"/>
          <ac:spMkLst>
            <pc:docMk/>
            <pc:sldMk cId="59582380" sldId="285"/>
            <ac:spMk id="26" creationId="{9CF0C570-C3B3-448C-8A65-E20A6D78B65E}"/>
          </ac:spMkLst>
        </pc:spChg>
        <pc:picChg chg="add mod">
          <ac:chgData name="Libardi, F.M. (Filippo Maria)" userId="d79603e3-8ab3-442f-885a-9cc424ea5465" providerId="ADAL" clId="{4D8900A2-EB8C-4E74-9D1B-1363E4B7270E}" dt="2020-12-02T12:23:01.708" v="1288" actId="1076"/>
          <ac:picMkLst>
            <pc:docMk/>
            <pc:sldMk cId="59582380" sldId="285"/>
            <ac:picMk id="2050" creationId="{94F89D0D-8AF2-46F2-B7A6-FE0D5FCE9A4C}"/>
          </ac:picMkLst>
        </pc:picChg>
      </pc:sldChg>
      <pc:sldChg chg="delSp del">
        <pc:chgData name="Libardi, F.M. (Filippo Maria)" userId="d79603e3-8ab3-442f-885a-9cc424ea5465" providerId="ADAL" clId="{4D8900A2-EB8C-4E74-9D1B-1363E4B7270E}" dt="2020-12-02T12:54:26.395" v="2514" actId="47"/>
        <pc:sldMkLst>
          <pc:docMk/>
          <pc:sldMk cId="4167953775" sldId="286"/>
        </pc:sldMkLst>
        <pc:picChg chg="del">
          <ac:chgData name="Libardi, F.M. (Filippo Maria)" userId="d79603e3-8ab3-442f-885a-9cc424ea5465" providerId="ADAL" clId="{4D8900A2-EB8C-4E74-9D1B-1363E4B7270E}" dt="2020-12-02T12:53:50.919" v="2508" actId="21"/>
          <ac:picMkLst>
            <pc:docMk/>
            <pc:sldMk cId="4167953775" sldId="286"/>
            <ac:picMk id="4" creationId="{1797D005-28C6-4B66-BD80-EE354EF6BA8E}"/>
          </ac:picMkLst>
        </pc:picChg>
        <pc:picChg chg="del">
          <ac:chgData name="Libardi, F.M. (Filippo Maria)" userId="d79603e3-8ab3-442f-885a-9cc424ea5465" providerId="ADAL" clId="{4D8900A2-EB8C-4E74-9D1B-1363E4B7270E}" dt="2020-12-02T12:53:50.919" v="2508" actId="21"/>
          <ac:picMkLst>
            <pc:docMk/>
            <pc:sldMk cId="4167953775" sldId="286"/>
            <ac:picMk id="5122" creationId="{C5ACEB74-4F1C-478C-B831-844B610CD009}"/>
          </ac:picMkLst>
        </pc:picChg>
      </pc:sldChg>
      <pc:sldChg chg="delSp modSp mod">
        <pc:chgData name="Libardi, F.M. (Filippo Maria)" userId="d79603e3-8ab3-442f-885a-9cc424ea5465" providerId="ADAL" clId="{4D8900A2-EB8C-4E74-9D1B-1363E4B7270E}" dt="2020-12-02T13:44:03.939" v="3008" actId="1076"/>
        <pc:sldMkLst>
          <pc:docMk/>
          <pc:sldMk cId="4113397927" sldId="287"/>
        </pc:sldMkLst>
        <pc:spChg chg="mod">
          <ac:chgData name="Libardi, F.M. (Filippo Maria)" userId="d79603e3-8ab3-442f-885a-9cc424ea5465" providerId="ADAL" clId="{4D8900A2-EB8C-4E74-9D1B-1363E4B7270E}" dt="2020-12-02T13:44:03.939" v="3008" actId="1076"/>
          <ac:spMkLst>
            <pc:docMk/>
            <pc:sldMk cId="4113397927" sldId="287"/>
            <ac:spMk id="5" creationId="{1FDEE821-E3CA-4979-8CBA-E0B8E5F4F1E3}"/>
          </ac:spMkLst>
        </pc:spChg>
        <pc:spChg chg="del mod">
          <ac:chgData name="Libardi, F.M. (Filippo Maria)" userId="d79603e3-8ab3-442f-885a-9cc424ea5465" providerId="ADAL" clId="{4D8900A2-EB8C-4E74-9D1B-1363E4B7270E}" dt="2020-12-02T13:44:01.356" v="3007"/>
          <ac:spMkLst>
            <pc:docMk/>
            <pc:sldMk cId="4113397927" sldId="287"/>
            <ac:spMk id="6" creationId="{DF33E4A5-3BA2-4705-A379-70E7785376D1}"/>
          </ac:spMkLst>
        </pc:spChg>
      </pc:sldChg>
      <pc:sldChg chg="addSp delSp modSp add mod ord modClrScheme addCm delCm chgLayout">
        <pc:chgData name="Libardi, F.M. (Filippo Maria)" userId="d79603e3-8ab3-442f-885a-9cc424ea5465" providerId="ADAL" clId="{4D8900A2-EB8C-4E74-9D1B-1363E4B7270E}" dt="2020-12-02T13:20:23.802" v="2525" actId="207"/>
        <pc:sldMkLst>
          <pc:docMk/>
          <pc:sldMk cId="1010180384" sldId="288"/>
        </pc:sldMkLst>
        <pc:spChg chg="add mod">
          <ac:chgData name="Libardi, F.M. (Filippo Maria)" userId="d79603e3-8ab3-442f-885a-9cc424ea5465" providerId="ADAL" clId="{4D8900A2-EB8C-4E74-9D1B-1363E4B7270E}" dt="2020-12-02T13:20:02.759" v="2517" actId="207"/>
          <ac:spMkLst>
            <pc:docMk/>
            <pc:sldMk cId="1010180384" sldId="288"/>
            <ac:spMk id="2" creationId="{1A912979-67F5-4ABD-9815-88135D3117EA}"/>
          </ac:spMkLst>
        </pc:spChg>
        <pc:spChg chg="mod">
          <ac:chgData name="Libardi, F.M. (Filippo Maria)" userId="d79603e3-8ab3-442f-885a-9cc424ea5465" providerId="ADAL" clId="{4D8900A2-EB8C-4E74-9D1B-1363E4B7270E}" dt="2020-12-02T12:15:19.862" v="1058" actId="1076"/>
          <ac:spMkLst>
            <pc:docMk/>
            <pc:sldMk cId="1010180384" sldId="288"/>
            <ac:spMk id="3" creationId="{8EA7E572-F0AC-4962-AC8B-24DD8CD61D2D}"/>
          </ac:spMkLst>
        </pc:spChg>
        <pc:spChg chg="del mod">
          <ac:chgData name="Libardi, F.M. (Filippo Maria)" userId="d79603e3-8ab3-442f-885a-9cc424ea5465" providerId="ADAL" clId="{4D8900A2-EB8C-4E74-9D1B-1363E4B7270E}" dt="2020-12-02T10:42:14.246" v="36" actId="26606"/>
          <ac:spMkLst>
            <pc:docMk/>
            <pc:sldMk cId="1010180384" sldId="288"/>
            <ac:spMk id="4" creationId="{E9A97DCF-3682-44C5-A5DA-9D96CF14B628}"/>
          </ac:spMkLst>
        </pc:spChg>
        <pc:spChg chg="add mod">
          <ac:chgData name="Libardi, F.M. (Filippo Maria)" userId="d79603e3-8ab3-442f-885a-9cc424ea5465" providerId="ADAL" clId="{4D8900A2-EB8C-4E74-9D1B-1363E4B7270E}" dt="2020-12-02T13:20:14.179" v="2521" actId="207"/>
          <ac:spMkLst>
            <pc:docMk/>
            <pc:sldMk cId="1010180384" sldId="288"/>
            <ac:spMk id="16" creationId="{A02F54CB-924B-465D-9485-388F4F974128}"/>
          </ac:spMkLst>
        </pc:spChg>
        <pc:spChg chg="del">
          <ac:chgData name="Libardi, F.M. (Filippo Maria)" userId="d79603e3-8ab3-442f-885a-9cc424ea5465" providerId="ADAL" clId="{4D8900A2-EB8C-4E74-9D1B-1363E4B7270E}" dt="2020-12-02T10:42:03.600" v="35" actId="478"/>
          <ac:spMkLst>
            <pc:docMk/>
            <pc:sldMk cId="1010180384" sldId="288"/>
            <ac:spMk id="19" creationId="{E3DF77B7-9CF6-45D9-8169-85407B963557}"/>
          </ac:spMkLst>
        </pc:spChg>
        <pc:spChg chg="add mod">
          <ac:chgData name="Libardi, F.M. (Filippo Maria)" userId="d79603e3-8ab3-442f-885a-9cc424ea5465" providerId="ADAL" clId="{4D8900A2-EB8C-4E74-9D1B-1363E4B7270E}" dt="2020-12-02T13:20:16.586" v="2522" actId="207"/>
          <ac:spMkLst>
            <pc:docMk/>
            <pc:sldMk cId="1010180384" sldId="288"/>
            <ac:spMk id="23" creationId="{1270D873-82E2-4839-89AC-CFFE506FCCE6}"/>
          </ac:spMkLst>
        </pc:spChg>
        <pc:spChg chg="add mod">
          <ac:chgData name="Libardi, F.M. (Filippo Maria)" userId="d79603e3-8ab3-442f-885a-9cc424ea5465" providerId="ADAL" clId="{4D8900A2-EB8C-4E74-9D1B-1363E4B7270E}" dt="2020-12-02T13:20:18.787" v="2523" actId="207"/>
          <ac:spMkLst>
            <pc:docMk/>
            <pc:sldMk cId="1010180384" sldId="288"/>
            <ac:spMk id="24" creationId="{DDC82153-7B1D-42BB-B86F-0B0304353C2B}"/>
          </ac:spMkLst>
        </pc:spChg>
        <pc:spChg chg="add mod">
          <ac:chgData name="Libardi, F.M. (Filippo Maria)" userId="d79603e3-8ab3-442f-885a-9cc424ea5465" providerId="ADAL" clId="{4D8900A2-EB8C-4E74-9D1B-1363E4B7270E}" dt="2020-12-02T13:20:21.221" v="2524" actId="207"/>
          <ac:spMkLst>
            <pc:docMk/>
            <pc:sldMk cId="1010180384" sldId="288"/>
            <ac:spMk id="42" creationId="{01130986-66DD-4D36-93CF-3D701F1A6DAC}"/>
          </ac:spMkLst>
        </pc:spChg>
        <pc:spChg chg="add mod">
          <ac:chgData name="Libardi, F.M. (Filippo Maria)" userId="d79603e3-8ab3-442f-885a-9cc424ea5465" providerId="ADAL" clId="{4D8900A2-EB8C-4E74-9D1B-1363E4B7270E}" dt="2020-12-02T13:20:23.802" v="2525" actId="207"/>
          <ac:spMkLst>
            <pc:docMk/>
            <pc:sldMk cId="1010180384" sldId="288"/>
            <ac:spMk id="43" creationId="{AF3552BA-4A8F-4940-A3FD-62CE88A842D8}"/>
          </ac:spMkLst>
        </pc:spChg>
        <pc:spChg chg="add del mod">
          <ac:chgData name="Libardi, F.M. (Filippo Maria)" userId="d79603e3-8ab3-442f-885a-9cc424ea5465" providerId="ADAL" clId="{4D8900A2-EB8C-4E74-9D1B-1363E4B7270E}" dt="2020-12-02T11:43:47.125" v="39" actId="478"/>
          <ac:spMkLst>
            <pc:docMk/>
            <pc:sldMk cId="1010180384" sldId="288"/>
            <ac:spMk id="71" creationId="{7C78E228-FB89-40D8-9D67-6BAC0D47BD11}"/>
          </ac:spMkLst>
        </pc:spChg>
        <pc:spChg chg="add del mod">
          <ac:chgData name="Libardi, F.M. (Filippo Maria)" userId="d79603e3-8ab3-442f-885a-9cc424ea5465" providerId="ADAL" clId="{4D8900A2-EB8C-4E74-9D1B-1363E4B7270E}" dt="2020-12-02T11:43:49.444" v="40" actId="478"/>
          <ac:spMkLst>
            <pc:docMk/>
            <pc:sldMk cId="1010180384" sldId="288"/>
            <ac:spMk id="73" creationId="{C57515D4-2734-44AB-949A-8221945C6E41}"/>
          </ac:spMkLst>
        </pc:spChg>
        <pc:spChg chg="add del mod">
          <ac:chgData name="Libardi, F.M. (Filippo Maria)" userId="d79603e3-8ab3-442f-885a-9cc424ea5465" providerId="ADAL" clId="{4D8900A2-EB8C-4E74-9D1B-1363E4B7270E}" dt="2020-12-02T11:43:47.125" v="39" actId="478"/>
          <ac:spMkLst>
            <pc:docMk/>
            <pc:sldMk cId="1010180384" sldId="288"/>
            <ac:spMk id="75" creationId="{6CEB330B-3E7B-4242-927F-A18FB899DFD9}"/>
          </ac:spMkLst>
        </pc:spChg>
        <pc:spChg chg="add del mod">
          <ac:chgData name="Libardi, F.M. (Filippo Maria)" userId="d79603e3-8ab3-442f-885a-9cc424ea5465" providerId="ADAL" clId="{4D8900A2-EB8C-4E74-9D1B-1363E4B7270E}" dt="2020-12-02T11:43:33.058" v="38" actId="26606"/>
          <ac:spMkLst>
            <pc:docMk/>
            <pc:sldMk cId="1010180384" sldId="288"/>
            <ac:spMk id="77" creationId="{5B046C02-8E87-412E-9194-4415167DDCD2}"/>
          </ac:spMkLst>
        </pc:spChg>
        <pc:spChg chg="add mod">
          <ac:chgData name="Libardi, F.M. (Filippo Maria)" userId="d79603e3-8ab3-442f-885a-9cc424ea5465" providerId="ADAL" clId="{4D8900A2-EB8C-4E74-9D1B-1363E4B7270E}" dt="2020-12-02T13:19:59.961" v="2516" actId="207"/>
          <ac:spMkLst>
            <pc:docMk/>
            <pc:sldMk cId="1010180384" sldId="288"/>
            <ac:spMk id="135" creationId="{A580E4F7-7AC7-4522-9071-102AB5404558}"/>
          </ac:spMkLst>
        </pc:spChg>
        <pc:picChg chg="add del mod">
          <ac:chgData name="Libardi, F.M. (Filippo Maria)" userId="d79603e3-8ab3-442f-885a-9cc424ea5465" providerId="ADAL" clId="{4D8900A2-EB8C-4E74-9D1B-1363E4B7270E}" dt="2020-12-02T11:48:59.478" v="234" actId="478"/>
          <ac:picMkLst>
            <pc:docMk/>
            <pc:sldMk cId="1010180384" sldId="288"/>
            <ac:picMk id="6" creationId="{1CA676B8-EAD1-4FE4-9C6D-7E3DC6CEDD27}"/>
          </ac:picMkLst>
        </pc:picChg>
        <pc:picChg chg="del">
          <ac:chgData name="Libardi, F.M. (Filippo Maria)" userId="d79603e3-8ab3-442f-885a-9cc424ea5465" providerId="ADAL" clId="{4D8900A2-EB8C-4E74-9D1B-1363E4B7270E}" dt="2020-12-02T10:42:03.600" v="35" actId="478"/>
          <ac:picMkLst>
            <pc:docMk/>
            <pc:sldMk cId="1010180384" sldId="288"/>
            <ac:picMk id="17" creationId="{3BB78E45-F077-4C8A-9D49-6A06ED4B00C9}"/>
          </ac:picMkLst>
        </pc:picChg>
        <pc:picChg chg="del">
          <ac:chgData name="Libardi, F.M. (Filippo Maria)" userId="d79603e3-8ab3-442f-885a-9cc424ea5465" providerId="ADAL" clId="{4D8900A2-EB8C-4E74-9D1B-1363E4B7270E}" dt="2020-12-02T10:41:25.476" v="28" actId="478"/>
          <ac:picMkLst>
            <pc:docMk/>
            <pc:sldMk cId="1010180384" sldId="288"/>
            <ac:picMk id="22" creationId="{15297817-54C2-4644-8745-33416CB1246A}"/>
          </ac:picMkLst>
        </pc:picChg>
        <pc:picChg chg="add mod ord">
          <ac:chgData name="Libardi, F.M. (Filippo Maria)" userId="d79603e3-8ab3-442f-885a-9cc424ea5465" providerId="ADAL" clId="{4D8900A2-EB8C-4E74-9D1B-1363E4B7270E}" dt="2020-12-02T12:15:07.011" v="1056" actId="14100"/>
          <ac:picMkLst>
            <pc:docMk/>
            <pc:sldMk cId="1010180384" sldId="288"/>
            <ac:picMk id="1026" creationId="{F6D24EB3-82A4-4D4F-A7A9-E4BE0DF98F0D}"/>
          </ac:picMkLst>
        </pc:picChg>
        <pc:cxnChg chg="add mod">
          <ac:chgData name="Libardi, F.M. (Filippo Maria)" userId="d79603e3-8ab3-442f-885a-9cc424ea5465" providerId="ADAL" clId="{4D8900A2-EB8C-4E74-9D1B-1363E4B7270E}" dt="2020-12-02T12:13:51.780" v="1047" actId="1076"/>
          <ac:cxnSpMkLst>
            <pc:docMk/>
            <pc:sldMk cId="1010180384" sldId="288"/>
            <ac:cxnSpMk id="8" creationId="{27857E9A-FFC6-4079-9657-AB047C32FB7F}"/>
          </ac:cxnSpMkLst>
        </pc:cxnChg>
        <pc:cxnChg chg="add mod">
          <ac:chgData name="Libardi, F.M. (Filippo Maria)" userId="d79603e3-8ab3-442f-885a-9cc424ea5465" providerId="ADAL" clId="{4D8900A2-EB8C-4E74-9D1B-1363E4B7270E}" dt="2020-12-02T12:15:50.760" v="1061" actId="1076"/>
          <ac:cxnSpMkLst>
            <pc:docMk/>
            <pc:sldMk cId="1010180384" sldId="288"/>
            <ac:cxnSpMk id="25" creationId="{88B61E64-5213-458C-A271-CCCA72E436E8}"/>
          </ac:cxnSpMkLst>
        </pc:cxnChg>
        <pc:cxnChg chg="add mod">
          <ac:chgData name="Libardi, F.M. (Filippo Maria)" userId="d79603e3-8ab3-442f-885a-9cc424ea5465" providerId="ADAL" clId="{4D8900A2-EB8C-4E74-9D1B-1363E4B7270E}" dt="2020-12-02T12:19:02.841" v="1156" actId="208"/>
          <ac:cxnSpMkLst>
            <pc:docMk/>
            <pc:sldMk cId="1010180384" sldId="288"/>
            <ac:cxnSpMk id="44" creationId="{30A7006A-16E8-4A45-A96B-46AB93864FD5}"/>
          </ac:cxnSpMkLst>
        </pc:cxnChg>
        <pc:cxnChg chg="add mod">
          <ac:chgData name="Libardi, F.M. (Filippo Maria)" userId="d79603e3-8ab3-442f-885a-9cc424ea5465" providerId="ADAL" clId="{4D8900A2-EB8C-4E74-9D1B-1363E4B7270E}" dt="2020-12-02T12:17:24.107" v="1141" actId="14100"/>
          <ac:cxnSpMkLst>
            <pc:docMk/>
            <pc:sldMk cId="1010180384" sldId="288"/>
            <ac:cxnSpMk id="49" creationId="{F8E75250-81FC-48C2-9E85-C05E77E5BD27}"/>
          </ac:cxnSpMkLst>
        </pc:cxnChg>
        <pc:cxnChg chg="add mod">
          <ac:chgData name="Libardi, F.M. (Filippo Maria)" userId="d79603e3-8ab3-442f-885a-9cc424ea5465" providerId="ADAL" clId="{4D8900A2-EB8C-4E74-9D1B-1363E4B7270E}" dt="2020-12-02T12:17:47.098" v="1147" actId="14100"/>
          <ac:cxnSpMkLst>
            <pc:docMk/>
            <pc:sldMk cId="1010180384" sldId="288"/>
            <ac:cxnSpMk id="52" creationId="{A87EDDDE-FC2E-4B94-9196-67CCACFF200F}"/>
          </ac:cxnSpMkLst>
        </pc:cxnChg>
        <pc:cxnChg chg="add mod">
          <ac:chgData name="Libardi, F.M. (Filippo Maria)" userId="d79603e3-8ab3-442f-885a-9cc424ea5465" providerId="ADAL" clId="{4D8900A2-EB8C-4E74-9D1B-1363E4B7270E}" dt="2020-12-02T12:19:02.841" v="1156" actId="208"/>
          <ac:cxnSpMkLst>
            <pc:docMk/>
            <pc:sldMk cId="1010180384" sldId="288"/>
            <ac:cxnSpMk id="55" creationId="{2032DEFC-9962-4B99-B9D2-C6ED6EDF6EFF}"/>
          </ac:cxnSpMkLst>
        </pc:cxnChg>
      </pc:sldChg>
      <pc:sldChg chg="addSp delSp modSp add mod">
        <pc:chgData name="Libardi, F.M. (Filippo Maria)" userId="d79603e3-8ab3-442f-885a-9cc424ea5465" providerId="ADAL" clId="{4D8900A2-EB8C-4E74-9D1B-1363E4B7270E}" dt="2020-12-02T12:44:38.395" v="2498" actId="14100"/>
        <pc:sldMkLst>
          <pc:docMk/>
          <pc:sldMk cId="215400987" sldId="289"/>
        </pc:sldMkLst>
        <pc:spChg chg="del">
          <ac:chgData name="Libardi, F.M. (Filippo Maria)" userId="d79603e3-8ab3-442f-885a-9cc424ea5465" providerId="ADAL" clId="{4D8900A2-EB8C-4E74-9D1B-1363E4B7270E}" dt="2020-12-02T12:43:09.630" v="2490" actId="478"/>
          <ac:spMkLst>
            <pc:docMk/>
            <pc:sldMk cId="215400987" sldId="289"/>
            <ac:spMk id="8" creationId="{5FC6C278-4035-446A-A94B-030E792FDDF5}"/>
          </ac:spMkLst>
        </pc:spChg>
        <pc:picChg chg="add mod">
          <ac:chgData name="Libardi, F.M. (Filippo Maria)" userId="d79603e3-8ab3-442f-885a-9cc424ea5465" providerId="ADAL" clId="{4D8900A2-EB8C-4E74-9D1B-1363E4B7270E}" dt="2020-12-02T12:44:38.395" v="2498" actId="14100"/>
          <ac:picMkLst>
            <pc:docMk/>
            <pc:sldMk cId="215400987" sldId="289"/>
            <ac:picMk id="3074" creationId="{A2F50C22-A439-4DE2-A150-4E1E4BB8B5C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E13EE4-78C3-490F-AD03-4491C37A8796}" type="datetimeFigureOut">
              <a:rPr lang="en-US" smtClean="0"/>
              <a:t>12/2/2020</a:t>
            </a:fld>
            <a:endParaRPr lang="en-US"/>
          </a:p>
        </p:txBody>
      </p:sp>
      <p:sp>
        <p:nvSpPr>
          <p:cNvPr id="4" name="Footer Placeholder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432166-D667-4383-B839-F1433620BE4D}" type="slidenum">
              <a:rPr lang="en-US" smtClean="0"/>
              <a:t>‹#›</a:t>
            </a:fld>
            <a:endParaRPr lang="en-US"/>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54B81-F76C-4130-A3A6-053208F3BF56}" type="datetimeFigureOut">
              <a:rPr lang="en-US" noProof="0" smtClean="0"/>
              <a:t>12/2/2020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B48B0-85B2-40C4-A05A-571C99C8AB57}" type="slidenum">
              <a:rPr lang="en-US" noProof="0" smtClean="0"/>
              <a:t>‹#›</a:t>
            </a:fld>
            <a:endParaRPr lang="en-US" noProof="0"/>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rxiv.org/pdf/2008.02754v2.pdf"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xfold.github.io/WE-GenderBiasVisualisationWeb/"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Hello all. I am Otto and together with Filippo, we are going to make you see the world in a new way.</a:t>
            </a:r>
            <a:endParaRPr lang="en-US"/>
          </a:p>
          <a:p>
            <a:r>
              <a:rPr lang="en-US">
                <a:cs typeface="Calibri"/>
              </a:rPr>
              <a:t>Well, hopefully a little more clearly at least.</a:t>
            </a:r>
            <a:endParaRPr lang="en-US"/>
          </a:p>
          <a:p>
            <a:r>
              <a:rPr lang="en-US">
                <a:cs typeface="Calibri"/>
              </a:rPr>
              <a:t>So, we are working on a tool to </a:t>
            </a:r>
            <a:r>
              <a:rPr lang="en-US" err="1">
                <a:cs typeface="Calibri"/>
              </a:rPr>
              <a:t>visualise</a:t>
            </a:r>
            <a:r>
              <a:rPr lang="en-US">
                <a:cs typeface="Calibri"/>
              </a:rPr>
              <a:t> language biases over time using Reddit comment data.</a:t>
            </a:r>
          </a:p>
        </p:txBody>
      </p:sp>
      <p:sp>
        <p:nvSpPr>
          <p:cNvPr id="4" name="Slide Number Placeholder 3"/>
          <p:cNvSpPr>
            <a:spLocks noGrp="1"/>
          </p:cNvSpPr>
          <p:nvPr>
            <p:ph type="sldNum" sz="quarter" idx="5"/>
          </p:nvPr>
        </p:nvSpPr>
        <p:spPr/>
        <p:txBody>
          <a:bodyPr/>
          <a:lstStyle/>
          <a:p>
            <a:fld id="{A34B48B0-85B2-40C4-A05A-571C99C8AB57}" type="slidenum">
              <a:rPr lang="en-US" smtClean="0"/>
              <a:t>1</a:t>
            </a:fld>
            <a:endParaRPr lang="en-US"/>
          </a:p>
        </p:txBody>
      </p:sp>
    </p:spTree>
    <p:extLst>
      <p:ext uri="{BB962C8B-B14F-4D97-AF65-F5344CB8AC3E}">
        <p14:creationId xmlns:p14="http://schemas.microsoft.com/office/powerpoint/2010/main" val="2661269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t>10</a:t>
            </a:fld>
            <a:endParaRPr lang="en-US"/>
          </a:p>
        </p:txBody>
      </p:sp>
    </p:spTree>
    <p:extLst>
      <p:ext uri="{BB962C8B-B14F-4D97-AF65-F5344CB8AC3E}">
        <p14:creationId xmlns:p14="http://schemas.microsoft.com/office/powerpoint/2010/main" val="258402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5000"/>
              </a:lnSpc>
              <a:spcBef>
                <a:spcPts val="600"/>
              </a:spcBef>
            </a:pPr>
            <a:r>
              <a:rPr lang="en-US"/>
              <a:t>Our work heavily relies on a model proposed in a </a:t>
            </a:r>
            <a:r>
              <a:rPr lang="en-US">
                <a:solidFill>
                  <a:srgbClr val="0563C1"/>
                </a:solidFill>
                <a:hlinkClick r:id="rId3">
                  <a:extLst>
                    <a:ext uri="{A12FA001-AC4F-418D-AE19-62706E023703}">
                      <ahyp:hlinkClr xmlns:ahyp="http://schemas.microsoft.com/office/drawing/2018/hyperlinkcolor" val="tx"/>
                    </a:ext>
                  </a:extLst>
                </a:hlinkClick>
              </a:rPr>
              <a:t>very recent </a:t>
            </a:r>
            <a:r>
              <a:rPr lang="en-US">
                <a:solidFill>
                  <a:schemeClr val="tx1"/>
                </a:solidFill>
                <a:hlinkClick r:id="rId3">
                  <a:extLst>
                    <a:ext uri="{A12FA001-AC4F-418D-AE19-62706E023703}">
                      <ahyp:hlinkClr xmlns:ahyp="http://schemas.microsoft.com/office/drawing/2018/hyperlinkcolor" val="tx"/>
                    </a:ext>
                  </a:extLst>
                </a:hlinkClick>
              </a:rPr>
              <a:t>paper</a:t>
            </a:r>
            <a:r>
              <a:rPr lang="en-US">
                <a:solidFill>
                  <a:schemeClr val="tx1"/>
                </a:solidFill>
              </a:rPr>
              <a:t> </a:t>
            </a:r>
            <a:r>
              <a:rPr lang="en-US"/>
              <a:t>(</a:t>
            </a:r>
            <a:r>
              <a:rPr lang="en-US" u="sng">
                <a:solidFill>
                  <a:schemeClr val="tx2"/>
                </a:solidFill>
              </a:rPr>
              <a:t>https://arxiv.org/pdf/2008.02754v2.pdf</a:t>
            </a:r>
            <a:r>
              <a:rPr lang="en-US"/>
              <a:t>) which aims to discover and identify biases in reddit. </a:t>
            </a:r>
          </a:p>
          <a:p>
            <a:pPr>
              <a:lnSpc>
                <a:spcPct val="85000"/>
              </a:lnSpc>
              <a:spcBef>
                <a:spcPts val="600"/>
              </a:spcBef>
            </a:pPr>
            <a:r>
              <a:rPr lang="en-US"/>
              <a:t>They present a statistical model based on word embeddings and give all the details to reproduce their work. </a:t>
            </a:r>
            <a:endParaRPr lang="en-US">
              <a:cs typeface="Calibri"/>
            </a:endParaRPr>
          </a:p>
          <a:p>
            <a:pPr>
              <a:lnSpc>
                <a:spcPct val="85000"/>
              </a:lnSpc>
              <a:spcBef>
                <a:spcPts val="600"/>
              </a:spcBef>
            </a:pPr>
            <a:r>
              <a:rPr lang="en-US"/>
              <a:t>They also provide</a:t>
            </a:r>
            <a:r>
              <a:rPr lang="en-US">
                <a:solidFill>
                  <a:schemeClr val="tx1"/>
                </a:solidFill>
              </a:rPr>
              <a:t> </a:t>
            </a:r>
            <a:r>
              <a:rPr lang="en-US" u="none">
                <a:solidFill>
                  <a:srgbClr val="0563C1"/>
                </a:solidFill>
                <a:hlinkClick r:id="rId4">
                  <a:extLst>
                    <a:ext uri="{A12FA001-AC4F-418D-AE19-62706E023703}">
                      <ahyp:hlinkClr xmlns:ahyp="http://schemas.microsoft.com/office/drawing/2018/hyperlinkcolor" val="tx"/>
                    </a:ext>
                  </a:extLst>
                </a:hlinkClick>
              </a:rPr>
              <a:t>a visualization </a:t>
            </a:r>
            <a:r>
              <a:rPr lang="en-US" u="none">
                <a:solidFill>
                  <a:schemeClr val="tx1"/>
                </a:solidFill>
                <a:hlinkClick r:id="rId4">
                  <a:extLst>
                    <a:ext uri="{A12FA001-AC4F-418D-AE19-62706E023703}">
                      <ahyp:hlinkClr xmlns:ahyp="http://schemas.microsoft.com/office/drawing/2018/hyperlinkcolor" val="tx"/>
                    </a:ext>
                  </a:extLst>
                </a:hlinkClick>
              </a:rPr>
              <a:t>tool</a:t>
            </a:r>
            <a:r>
              <a:rPr lang="en-US" u="none">
                <a:solidFill>
                  <a:schemeClr val="tx1"/>
                </a:solidFill>
              </a:rPr>
              <a:t> </a:t>
            </a:r>
            <a:r>
              <a:rPr lang="en-US"/>
              <a:t>(</a:t>
            </a:r>
            <a:r>
              <a:rPr lang="en-GB">
                <a:hlinkClick r:id="rId4"/>
              </a:rPr>
              <a:t>https://xfold.github.io/WE-GenderBiasVisualisationWeb/</a:t>
            </a:r>
            <a:r>
              <a:rPr lang="en-US"/>
              <a:t>). </a:t>
            </a:r>
            <a:endParaRPr lang="en-US">
              <a:cs typeface="Calibri"/>
            </a:endParaRPr>
          </a:p>
          <a:p>
            <a:pPr>
              <a:lnSpc>
                <a:spcPct val="85000"/>
              </a:lnSpc>
              <a:spcBef>
                <a:spcPts val="600"/>
              </a:spcBef>
            </a:pPr>
            <a:r>
              <a:rPr lang="en-US"/>
              <a:t>After having reproduced the work proposed, we aim to improve this tool by visualizing bias over time.</a:t>
            </a:r>
            <a:endParaRPr lang="en-US">
              <a:cs typeface="Calibri"/>
            </a:endParaRPr>
          </a:p>
          <a:p>
            <a:pPr>
              <a:lnSpc>
                <a:spcPct val="85000"/>
              </a:lnSpc>
              <a:spcBef>
                <a:spcPts val="600"/>
              </a:spcBef>
            </a:pPr>
            <a:r>
              <a:rPr lang="en-US"/>
              <a:t>Adding a time dimension to bias analysis could spark interest in certain periods and raise question on whether there is a causal relationship with events in that same period and the trend of the bias.</a:t>
            </a:r>
            <a:endParaRPr lang="en-US">
              <a:cs typeface="Calibri"/>
            </a:endParaRPr>
          </a:p>
        </p:txBody>
      </p:sp>
      <p:sp>
        <p:nvSpPr>
          <p:cNvPr id="4" name="Slide Number Placeholder 3"/>
          <p:cNvSpPr>
            <a:spLocks noGrp="1"/>
          </p:cNvSpPr>
          <p:nvPr>
            <p:ph type="sldNum" sz="quarter" idx="5"/>
          </p:nvPr>
        </p:nvSpPr>
        <p:spPr/>
        <p:txBody>
          <a:bodyPr/>
          <a:lstStyle/>
          <a:p>
            <a:fld id="{A34B48B0-85B2-40C4-A05A-571C99C8AB57}" type="slidenum">
              <a:rPr lang="en-US" smtClean="0"/>
              <a:t>2</a:t>
            </a:fld>
            <a:endParaRPr lang="en-US"/>
          </a:p>
        </p:txBody>
      </p:sp>
    </p:spTree>
    <p:extLst>
      <p:ext uri="{BB962C8B-B14F-4D97-AF65-F5344CB8AC3E}">
        <p14:creationId xmlns:p14="http://schemas.microsoft.com/office/powerpoint/2010/main" val="2873651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Sans-Serif"/>
              <a:buChar char="•"/>
            </a:pPr>
            <a:r>
              <a:rPr lang="en-US"/>
              <a:t>The model considered is a skip-gram word embedding model. </a:t>
            </a:r>
          </a:p>
          <a:p>
            <a:pPr marL="285750" indent="-285750">
              <a:lnSpc>
                <a:spcPct val="90000"/>
              </a:lnSpc>
              <a:spcBef>
                <a:spcPts val="1000"/>
              </a:spcBef>
              <a:buFont typeface="Arial,Sans-Serif"/>
              <a:buChar char="•"/>
            </a:pPr>
            <a:r>
              <a:rPr lang="en-US"/>
              <a:t>Word embeddings are vector that try to capture the semantic of a word by looking at its occurrences in certain contexts and co-occurrence with other words. </a:t>
            </a:r>
          </a:p>
          <a:p>
            <a:pPr marL="285750" indent="-285750">
              <a:lnSpc>
                <a:spcPct val="90000"/>
              </a:lnSpc>
              <a:spcBef>
                <a:spcPts val="1000"/>
              </a:spcBef>
              <a:buFont typeface="Arial,Sans-Serif"/>
              <a:buChar char="•"/>
            </a:pPr>
            <a:r>
              <a:rPr lang="en-US"/>
              <a:t>These sort of models are highly dependent on which corpus they are trained on (Reddit in our case).</a:t>
            </a:r>
          </a:p>
        </p:txBody>
      </p:sp>
      <p:sp>
        <p:nvSpPr>
          <p:cNvPr id="4" name="Slide Number Placeholder 3"/>
          <p:cNvSpPr>
            <a:spLocks noGrp="1"/>
          </p:cNvSpPr>
          <p:nvPr>
            <p:ph type="sldNum" sz="quarter" idx="5"/>
          </p:nvPr>
        </p:nvSpPr>
        <p:spPr/>
        <p:txBody>
          <a:bodyPr/>
          <a:lstStyle/>
          <a:p>
            <a:fld id="{A34B48B0-85B2-40C4-A05A-571C99C8AB57}" type="slidenum">
              <a:rPr lang="en-US" smtClean="0"/>
              <a:t>3</a:t>
            </a:fld>
            <a:endParaRPr lang="en-US"/>
          </a:p>
        </p:txBody>
      </p:sp>
    </p:spTree>
    <p:extLst>
      <p:ext uri="{BB962C8B-B14F-4D97-AF65-F5344CB8AC3E}">
        <p14:creationId xmlns:p14="http://schemas.microsoft.com/office/powerpoint/2010/main" val="181006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GB"/>
              <a:t>“A systematic asymmetry in word choice as a function of the social category to which the target belongs.”</a:t>
            </a:r>
            <a:endParaRPr lang="en-US"/>
          </a:p>
          <a:p>
            <a:pPr>
              <a:lnSpc>
                <a:spcPct val="90000"/>
              </a:lnSpc>
              <a:spcBef>
                <a:spcPts val="1000"/>
              </a:spcBef>
            </a:pPr>
            <a:endParaRPr lang="en-GB"/>
          </a:p>
          <a:p>
            <a:pPr>
              <a:lnSpc>
                <a:spcPct val="90000"/>
              </a:lnSpc>
              <a:spcBef>
                <a:spcPts val="1000"/>
              </a:spcBef>
            </a:pPr>
            <a:r>
              <a:rPr lang="en-GB"/>
              <a:t>Words and phrases that are considered prejudiced, offensive, and hurtful. </a:t>
            </a:r>
            <a:endParaRPr lang="en-US"/>
          </a:p>
          <a:p>
            <a:pPr>
              <a:lnSpc>
                <a:spcPct val="90000"/>
              </a:lnSpc>
              <a:spcBef>
                <a:spcPts val="1000"/>
              </a:spcBef>
            </a:pPr>
            <a:r>
              <a:rPr lang="en-GB"/>
              <a:t>Biased language includes expressions that demean or exclude people because of age, sex, race, ethnicity, social class, or physical or mental traits.</a:t>
            </a:r>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t>4</a:t>
            </a:fld>
            <a:endParaRPr lang="en-US"/>
          </a:p>
        </p:txBody>
      </p:sp>
    </p:spTree>
    <p:extLst>
      <p:ext uri="{BB962C8B-B14F-4D97-AF65-F5344CB8AC3E}">
        <p14:creationId xmlns:p14="http://schemas.microsoft.com/office/powerpoint/2010/main" val="250891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 word is represented as a vector.</a:t>
            </a:r>
            <a:endParaRPr lang="en-US"/>
          </a:p>
          <a:p>
            <a:endParaRPr lang="en-US">
              <a:cs typeface="Calibri"/>
            </a:endParaRPr>
          </a:p>
          <a:p>
            <a:r>
              <a:rPr lang="en-US">
                <a:cs typeface="Calibri"/>
              </a:rPr>
              <a:t>For example, when we have the nouns "woman / man" and an adjective "irrational", we can measure the distance of each noun to the adjective. Additionally we take the distance between the two distances, if it results closer to one of the two, there is a bias.  In our case, man is closer to the word irrational so the data corpus is biased.</a:t>
            </a:r>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t>5</a:t>
            </a:fld>
            <a:endParaRPr lang="en-US"/>
          </a:p>
        </p:txBody>
      </p:sp>
    </p:spTree>
    <p:extLst>
      <p:ext uri="{BB962C8B-B14F-4D97-AF65-F5344CB8AC3E}">
        <p14:creationId xmlns:p14="http://schemas.microsoft.com/office/powerpoint/2010/main" val="225572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Similarly as the model proposed we are going to harvest the data from some very popular and context specific subreddits*. </a:t>
            </a:r>
            <a:endParaRPr lang="en-US"/>
          </a:p>
          <a:p>
            <a:endParaRPr lang="en-GB"/>
          </a:p>
          <a:p>
            <a:r>
              <a:rPr lang="en-GB"/>
              <a:t>Why reddit?</a:t>
            </a:r>
            <a:endParaRPr lang="en-US"/>
          </a:p>
          <a:p>
            <a:endParaRPr lang="en-GB"/>
          </a:p>
          <a:p>
            <a:pPr marL="285750" indent="-285750">
              <a:buFont typeface="Arial,Sans-Serif"/>
              <a:buChar char="•"/>
            </a:pPr>
            <a:r>
              <a:rPr lang="en-GB"/>
              <a:t>Is worldwide popular</a:t>
            </a:r>
            <a:endParaRPr lang="en-US"/>
          </a:p>
          <a:p>
            <a:pPr marL="285750" indent="-285750">
              <a:buFont typeface="Arial,Sans-Serif"/>
              <a:buChar char="•"/>
            </a:pPr>
            <a:r>
              <a:rPr lang="en-GB"/>
              <a:t>Is open to data collection</a:t>
            </a:r>
            <a:endParaRPr lang="en-US"/>
          </a:p>
          <a:p>
            <a:pPr marL="285750" indent="-285750">
              <a:buFont typeface="Arial,Sans-Serif"/>
              <a:buChar char="•"/>
            </a:pPr>
            <a:r>
              <a:rPr lang="en-GB"/>
              <a:t>Is discussion based</a:t>
            </a:r>
            <a:endParaRPr lang="en-US"/>
          </a:p>
          <a:p>
            <a:pPr marL="285750" indent="-285750">
              <a:buFont typeface="Arial,Sans-Serif"/>
              <a:buChar char="•"/>
            </a:pPr>
            <a:r>
              <a:rPr lang="en-GB"/>
              <a:t>Being a very popular social media, is a partial reflection of societal phenomena. </a:t>
            </a:r>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t>6</a:t>
            </a:fld>
            <a:endParaRPr lang="en-US"/>
          </a:p>
        </p:txBody>
      </p:sp>
    </p:spTree>
    <p:extLst>
      <p:ext uri="{BB962C8B-B14F-4D97-AF65-F5344CB8AC3E}">
        <p14:creationId xmlns:p14="http://schemas.microsoft.com/office/powerpoint/2010/main" val="2133071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t>Our main contribution, after having replicated the work is to identify biases and visualize it over time. </a:t>
            </a:r>
          </a:p>
          <a:p>
            <a:pPr>
              <a:lnSpc>
                <a:spcPct val="90000"/>
              </a:lnSpc>
              <a:spcBef>
                <a:spcPts val="1000"/>
              </a:spcBef>
            </a:pPr>
            <a:r>
              <a:rPr lang="en-US"/>
              <a:t>There are several approaches we thought about to go around this task</a:t>
            </a:r>
            <a:r>
              <a:rPr lang="en-GB"/>
              <a:t>.</a:t>
            </a:r>
            <a:endParaRPr lang="en-US"/>
          </a:p>
          <a:p>
            <a:pPr marL="171450" indent="-171450">
              <a:lnSpc>
                <a:spcPct val="90000"/>
              </a:lnSpc>
              <a:spcBef>
                <a:spcPts val="1000"/>
              </a:spcBef>
              <a:buFont typeface="Arial"/>
              <a:buChar char="•"/>
            </a:pPr>
            <a:endParaRPr lang="en-US"/>
          </a:p>
          <a:p>
            <a:r>
              <a:rPr lang="en-GB"/>
              <a:t>Evaluating most biased words and looking at their usage over time. </a:t>
            </a:r>
            <a:endParaRPr lang="en-US"/>
          </a:p>
          <a:p>
            <a:endParaRPr lang="en-GB"/>
          </a:p>
          <a:p>
            <a:r>
              <a:rPr lang="en-GB"/>
              <a:t>Probably the most feasible solution and our GOTO so far.</a:t>
            </a:r>
            <a:endParaRPr lang="en-US">
              <a:cs typeface="Calibri"/>
            </a:endParaRPr>
          </a:p>
        </p:txBody>
      </p:sp>
      <p:sp>
        <p:nvSpPr>
          <p:cNvPr id="4" name="Slide Number Placeholder 3"/>
          <p:cNvSpPr>
            <a:spLocks noGrp="1"/>
          </p:cNvSpPr>
          <p:nvPr>
            <p:ph type="sldNum" sz="quarter" idx="5"/>
          </p:nvPr>
        </p:nvSpPr>
        <p:spPr/>
        <p:txBody>
          <a:bodyPr/>
          <a:lstStyle/>
          <a:p>
            <a:fld id="{A34B48B0-85B2-40C4-A05A-571C99C8AB57}" type="slidenum">
              <a:rPr lang="en-US" smtClean="0"/>
              <a:t>7</a:t>
            </a:fld>
            <a:endParaRPr lang="en-US"/>
          </a:p>
        </p:txBody>
      </p:sp>
    </p:spTree>
    <p:extLst>
      <p:ext uri="{BB962C8B-B14F-4D97-AF65-F5344CB8AC3E}">
        <p14:creationId xmlns:p14="http://schemas.microsoft.com/office/powerpoint/2010/main" val="782912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Thanks for following. For sparking discussion, we have left you here with some questions and an overview of what we’re </a:t>
            </a:r>
            <a:r>
              <a:rPr lang="en-US" err="1"/>
              <a:t>gonna</a:t>
            </a:r>
            <a:r>
              <a:rPr lang="en-US"/>
              <a:t> aim for once more.</a:t>
            </a:r>
          </a:p>
        </p:txBody>
      </p:sp>
      <p:sp>
        <p:nvSpPr>
          <p:cNvPr id="4" name="Slide Number Placeholder 3"/>
          <p:cNvSpPr>
            <a:spLocks noGrp="1"/>
          </p:cNvSpPr>
          <p:nvPr>
            <p:ph type="sldNum" sz="quarter" idx="5"/>
          </p:nvPr>
        </p:nvSpPr>
        <p:spPr/>
        <p:txBody>
          <a:bodyPr/>
          <a:lstStyle/>
          <a:p>
            <a:fld id="{A34B48B0-85B2-40C4-A05A-571C99C8AB57}" type="slidenum">
              <a:rPr lang="en-US" smtClean="0"/>
              <a:t>8</a:t>
            </a:fld>
            <a:endParaRPr lang="en-US"/>
          </a:p>
        </p:txBody>
      </p:sp>
    </p:spTree>
    <p:extLst>
      <p:ext uri="{BB962C8B-B14F-4D97-AF65-F5344CB8AC3E}">
        <p14:creationId xmlns:p14="http://schemas.microsoft.com/office/powerpoint/2010/main" val="2343004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t>9</a:t>
            </a:fld>
            <a:endParaRPr lang="en-US"/>
          </a:p>
        </p:txBody>
      </p:sp>
    </p:spTree>
    <p:extLst>
      <p:ext uri="{BB962C8B-B14F-4D97-AF65-F5344CB8AC3E}">
        <p14:creationId xmlns:p14="http://schemas.microsoft.com/office/powerpoint/2010/main" val="2725898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Picture Placeholder 11">
            <a:extLst>
              <a:ext uri="{FF2B5EF4-FFF2-40B4-BE49-F238E27FC236}">
                <a16:creationId xmlns:a16="http://schemas.microsoft.com/office/drawing/2014/main" id="{D828D1A9-3D67-4106-B288-BC23A7CC5AF6}"/>
              </a:ext>
            </a:extLst>
          </p:cNvPr>
          <p:cNvSpPr>
            <a:spLocks noGrp="1"/>
          </p:cNvSpPr>
          <p:nvPr>
            <p:ph type="pic" sz="quarter" idx="13"/>
          </p:nvPr>
        </p:nvSpPr>
        <p:spPr>
          <a:xfrm>
            <a:off x="4902708" y="1721890"/>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st 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718924"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6498182"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0" name="Text Placeholder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1" name="Text Placeholder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23" name="Picture Placeholder 11">
            <a:extLst>
              <a:ext uri="{FF2B5EF4-FFF2-40B4-BE49-F238E27FC236}">
                <a16:creationId xmlns:a16="http://schemas.microsoft.com/office/drawing/2014/main" id="{E7019E9C-AA4E-4592-97BE-BF366FFA1A72}"/>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rcle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Rectangle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587236" y="5235475"/>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Oval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Oval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2" name="Oval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Text Placeholder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34" name="Text Placeholder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5" name="Text Placeholder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36" name="Text Placeholder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7" name="Text Placeholder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38" name="Text Placeholder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9" name="Text Placeholder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710ED40-A455-4EEF-AAD2-1479EE311ABC}"/>
              </a:ext>
            </a:extLst>
          </p:cNvPr>
          <p:cNvSpPr>
            <a:spLocks noGrp="1"/>
          </p:cNvSpPr>
          <p:nvPr>
            <p:ph type="body" sz="quarter" idx="55"/>
          </p:nvPr>
        </p:nvSpPr>
        <p:spPr>
          <a:xfrm>
            <a:off x="4587884" y="5240927"/>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F4793ACF-6372-4346-9E08-F9E4D2584763}"/>
              </a:ext>
            </a:extLst>
          </p:cNvPr>
          <p:cNvSpPr>
            <a:spLocks noGrp="1"/>
          </p:cNvSpPr>
          <p:nvPr>
            <p:ph type="body" sz="quarter" idx="57"/>
          </p:nvPr>
        </p:nvSpPr>
        <p:spPr>
          <a:xfrm>
            <a:off x="7654886" y="5231802"/>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6" name="Picture Placeholder 11">
            <a:extLst>
              <a:ext uri="{FF2B5EF4-FFF2-40B4-BE49-F238E27FC236}">
                <a16:creationId xmlns:a16="http://schemas.microsoft.com/office/drawing/2014/main" id="{F3FD923B-7063-49D8-8286-0F8424648970}"/>
              </a:ext>
            </a:extLst>
          </p:cNvPr>
          <p:cNvSpPr>
            <a:spLocks noGrp="1"/>
          </p:cNvSpPr>
          <p:nvPr>
            <p:ph type="pic" sz="quarter" idx="58"/>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2" y="3773923"/>
            <a:ext cx="5259387"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5" name="Text Placeholder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3E6654E2-1600-436C-996F-AB13D779B069}"/>
              </a:ext>
            </a:extLst>
          </p:cNvPr>
          <p:cNvSpPr>
            <a:spLocks noGrp="1"/>
          </p:cNvSpPr>
          <p:nvPr>
            <p:ph type="body" sz="quarter" idx="49"/>
          </p:nvPr>
        </p:nvSpPr>
        <p:spPr>
          <a:xfrm>
            <a:off x="6466097" y="3786724"/>
            <a:ext cx="5068178"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Picture Placeholder 11">
            <a:extLst>
              <a:ext uri="{FF2B5EF4-FFF2-40B4-BE49-F238E27FC236}">
                <a16:creationId xmlns:a16="http://schemas.microsoft.com/office/drawing/2014/main" id="{11B1F208-6C15-4A3F-B7B4-388A18DC2B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etition Content Layout">
    <p:bg>
      <p:bgPr>
        <a:blipFill>
          <a:blip r:embed="rId2"/>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Rectangle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2" name="Rectangle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8965413" y="1975905"/>
            <a:ext cx="2386584" cy="484632"/>
          </a:xfrm>
          <a:prstGeom prst="roundRect">
            <a:avLst/>
          </a:prstGeom>
          <a:noFill/>
          <a:ln>
            <a:noFill/>
          </a:ln>
        </p:spPr>
        <p:txBody>
          <a:bodyPr anchor="ctr" anchorCtr="0">
            <a:normAutofit/>
          </a:bodyPr>
          <a:lstStyle>
            <a:lvl1pPr marL="0" indent="0" algn="ctr">
              <a:buNone/>
              <a:defRPr sz="1600">
                <a:solidFill>
                  <a:schemeClr val="bg1"/>
                </a:solidFill>
              </a:defRPr>
            </a:lvl1pPr>
          </a:lstStyle>
          <a:p>
            <a:r>
              <a:rPr lang="en-US" noProof="0"/>
              <a:t>Click icon to add picture</a:t>
            </a:r>
          </a:p>
        </p:txBody>
      </p:sp>
      <p:sp>
        <p:nvSpPr>
          <p:cNvPr id="14" name="Picture Placeholder 11" descr="Competitors logos quadrant">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2</a:t>
            </a:r>
          </a:p>
          <a:p>
            <a:r>
              <a:rPr lang="en-US" noProof="0"/>
              <a:t>Logo</a:t>
            </a:r>
          </a:p>
        </p:txBody>
      </p:sp>
      <p:sp>
        <p:nvSpPr>
          <p:cNvPr id="17" name="Picture Placeholder 11" descr="Competitors logos quadrant">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1</a:t>
            </a:r>
          </a:p>
          <a:p>
            <a:r>
              <a:rPr lang="en-US" noProof="0"/>
              <a:t>Logo</a:t>
            </a:r>
          </a:p>
        </p:txBody>
      </p:sp>
      <p:sp>
        <p:nvSpPr>
          <p:cNvPr id="18" name="Picture Placeholder 11" descr="Competitors logos quadrant">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3</a:t>
            </a:r>
          </a:p>
          <a:p>
            <a:r>
              <a:rPr lang="en-US" noProof="0"/>
              <a:t>Logo</a:t>
            </a:r>
          </a:p>
        </p:txBody>
      </p:sp>
      <p:sp>
        <p:nvSpPr>
          <p:cNvPr id="20" name="Picture Placeholder 11" descr="Competitors logos quadrant">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4</a:t>
            </a:r>
          </a:p>
          <a:p>
            <a:r>
              <a:rPr lang="en-US" noProof="0"/>
              <a:t>Logo</a:t>
            </a:r>
          </a:p>
        </p:txBody>
      </p:sp>
      <p:sp>
        <p:nvSpPr>
          <p:cNvPr id="21" name="Picture Placeholder 11" descr="Competitors logos quadrant">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5</a:t>
            </a:r>
          </a:p>
          <a:p>
            <a:r>
              <a:rPr lang="en-US" noProof="0"/>
              <a:t>Logo</a:t>
            </a:r>
          </a:p>
        </p:txBody>
      </p:sp>
      <p:sp>
        <p:nvSpPr>
          <p:cNvPr id="22" name="Picture Placeholder 11" descr="Competitors logos quadrant">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6</a:t>
            </a:r>
          </a:p>
          <a:p>
            <a:r>
              <a:rPr lang="en-US" noProof="0"/>
              <a:t>Logo</a:t>
            </a:r>
          </a:p>
        </p:txBody>
      </p:sp>
      <p:sp>
        <p:nvSpPr>
          <p:cNvPr id="23" name="Text Placeholder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24" name="Text Placeholder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27" name="Text Placeholder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28" name="Text Placeholder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cxnSp>
        <p:nvCxnSpPr>
          <p:cNvPr id="9" name="Straight Arrow Connector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Picture Placeholder 11">
            <a:extLst>
              <a:ext uri="{FF2B5EF4-FFF2-40B4-BE49-F238E27FC236}">
                <a16:creationId xmlns:a16="http://schemas.microsoft.com/office/drawing/2014/main" id="{CC01BAE8-6C4C-4DBC-AFB4-6B3BCF8D07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9" name="Rectangle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053452"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536828"/>
            <a:ext cx="10515600" cy="75062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Rectangle: Rounded Corners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Text Placeholder 11">
            <a:extLst>
              <a:ext uri="{FF2B5EF4-FFF2-40B4-BE49-F238E27FC236}">
                <a16:creationId xmlns:a16="http://schemas.microsoft.com/office/drawing/2014/main" id="{3B7E67C7-1C94-4372-81CF-D888A17E9E66}"/>
              </a:ext>
            </a:extLst>
          </p:cNvPr>
          <p:cNvSpPr>
            <a:spLocks noGrp="1"/>
          </p:cNvSpPr>
          <p:nvPr>
            <p:ph type="body" sz="quarter" idx="48"/>
          </p:nvPr>
        </p:nvSpPr>
        <p:spPr>
          <a:xfrm>
            <a:off x="1053452"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8" name="Text Placeholder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0" name="Text Placeholder 11">
            <a:extLst>
              <a:ext uri="{FF2B5EF4-FFF2-40B4-BE49-F238E27FC236}">
                <a16:creationId xmlns:a16="http://schemas.microsoft.com/office/drawing/2014/main" id="{04038B74-8E2F-43C0-914C-E2BF16883566}"/>
              </a:ext>
            </a:extLst>
          </p:cNvPr>
          <p:cNvSpPr>
            <a:spLocks noGrp="1"/>
          </p:cNvSpPr>
          <p:nvPr>
            <p:ph type="body" sz="quarter" idx="50"/>
          </p:nvPr>
        </p:nvSpPr>
        <p:spPr>
          <a:xfrm>
            <a:off x="8431250"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Rectangle: Rounded Corners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Text Placeholder 11">
            <a:extLst>
              <a:ext uri="{FF2B5EF4-FFF2-40B4-BE49-F238E27FC236}">
                <a16:creationId xmlns:a16="http://schemas.microsoft.com/office/drawing/2014/main" id="{AEDB747B-532C-44A9-AD7A-2352A1F089B8}"/>
              </a:ext>
            </a:extLst>
          </p:cNvPr>
          <p:cNvSpPr>
            <a:spLocks noGrp="1"/>
          </p:cNvSpPr>
          <p:nvPr>
            <p:ph type="body" sz="quarter" idx="51"/>
          </p:nvPr>
        </p:nvSpPr>
        <p:spPr>
          <a:xfrm>
            <a:off x="8431250"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42351" y="2780715"/>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7" name="Rectangle: Rounded Corners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42351" y="3273318"/>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Picture Placeholder 11">
            <a:extLst>
              <a:ext uri="{FF2B5EF4-FFF2-40B4-BE49-F238E27FC236}">
                <a16:creationId xmlns:a16="http://schemas.microsoft.com/office/drawing/2014/main" id="{A174FF28-7765-4AA3-9FD4-CD935B4751C7}"/>
              </a:ext>
            </a:extLst>
          </p:cNvPr>
          <p:cNvSpPr>
            <a:spLocks noGrp="1"/>
          </p:cNvSpPr>
          <p:nvPr>
            <p:ph type="pic" sz="quarter" idx="55"/>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8"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Content Placeholder 10">
            <a:extLst>
              <a:ext uri="{FF2B5EF4-FFF2-40B4-BE49-F238E27FC236}">
                <a16:creationId xmlns:a16="http://schemas.microsoft.com/office/drawing/2014/main" id="{CB2E1E06-E22D-4555-9D15-BBCA0BE6F5F4}"/>
              </a:ext>
            </a:extLst>
          </p:cNvPr>
          <p:cNvSpPr>
            <a:spLocks noGrp="1"/>
          </p:cNvSpPr>
          <p:nvPr>
            <p:ph sz="quarter" idx="54"/>
          </p:nvPr>
        </p:nvSpPr>
        <p:spPr>
          <a:xfrm>
            <a:off x="6402339"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Picture Placeholder 11">
            <a:extLst>
              <a:ext uri="{FF2B5EF4-FFF2-40B4-BE49-F238E27FC236}">
                <a16:creationId xmlns:a16="http://schemas.microsoft.com/office/drawing/2014/main" id="{BF4CB8DC-40CD-4909-8F71-4707DCC2606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9" name="Rectangle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 name="Straight Connector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711127"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Oval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Oval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Oval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Oval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Oval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Text Placeholder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B7A3AAFE-6461-4AE9-B70B-74CB089850AE}"/>
              </a:ext>
            </a:extLst>
          </p:cNvPr>
          <p:cNvSpPr>
            <a:spLocks noGrp="1"/>
          </p:cNvSpPr>
          <p:nvPr>
            <p:ph type="body" sz="quarter" idx="49"/>
          </p:nvPr>
        </p:nvSpPr>
        <p:spPr>
          <a:xfrm>
            <a:off x="9452933"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a16="http://schemas.microsoft.com/office/drawing/2014/main" id="{FBE4D9BD-0351-4B91-B0BC-1DC3E5348A99}"/>
              </a:ext>
            </a:extLst>
          </p:cNvPr>
          <p:cNvSpPr>
            <a:spLocks noGrp="1"/>
          </p:cNvSpPr>
          <p:nvPr>
            <p:ph type="body" sz="quarter" idx="51"/>
          </p:nvPr>
        </p:nvSpPr>
        <p:spPr>
          <a:xfrm>
            <a:off x="2896578"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Text Placeholder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11">
            <a:extLst>
              <a:ext uri="{FF2B5EF4-FFF2-40B4-BE49-F238E27FC236}">
                <a16:creationId xmlns:a16="http://schemas.microsoft.com/office/drawing/2014/main" id="{EDAADAFF-CDF8-4B5A-B4AF-07A1E3BDCFFD}"/>
              </a:ext>
            </a:extLst>
          </p:cNvPr>
          <p:cNvSpPr>
            <a:spLocks noGrp="1"/>
          </p:cNvSpPr>
          <p:nvPr>
            <p:ph type="body" sz="quarter" idx="53"/>
          </p:nvPr>
        </p:nvSpPr>
        <p:spPr>
          <a:xfrm>
            <a:off x="5082029"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2" name="Text Placeholder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3" name="Text Placeholder 11">
            <a:extLst>
              <a:ext uri="{FF2B5EF4-FFF2-40B4-BE49-F238E27FC236}">
                <a16:creationId xmlns:a16="http://schemas.microsoft.com/office/drawing/2014/main" id="{72A71372-85B1-4BE9-AFC9-78A34420C192}"/>
              </a:ext>
            </a:extLst>
          </p:cNvPr>
          <p:cNvSpPr>
            <a:spLocks noGrp="1"/>
          </p:cNvSpPr>
          <p:nvPr>
            <p:ph type="body" sz="quarter" idx="55"/>
          </p:nvPr>
        </p:nvSpPr>
        <p:spPr>
          <a:xfrm>
            <a:off x="7267481"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9" name="Text Placeholder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0" name="Text Placeholder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Text Placeholder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2" name="Text Placeholder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4" name="Text Placeholder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5" name="Text Placeholder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6" name="Text Placeholder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8" name="Text Placeholder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50" name="Picture Placeholder 11">
            <a:extLst>
              <a:ext uri="{FF2B5EF4-FFF2-40B4-BE49-F238E27FC236}">
                <a16:creationId xmlns:a16="http://schemas.microsoft.com/office/drawing/2014/main" id="{DBB3EB4E-1DA2-4278-B918-D5B7EDBD9B35}"/>
              </a:ext>
            </a:extLst>
          </p:cNvPr>
          <p:cNvSpPr>
            <a:spLocks noGrp="1"/>
          </p:cNvSpPr>
          <p:nvPr>
            <p:ph type="pic" sz="quarter" idx="66"/>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and Logo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7" y="1943100"/>
            <a:ext cx="10512425" cy="3686334"/>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Picture Placeholder 11">
            <a:extLst>
              <a:ext uri="{FF2B5EF4-FFF2-40B4-BE49-F238E27FC236}">
                <a16:creationId xmlns:a16="http://schemas.microsoft.com/office/drawing/2014/main" id="{429030D9-F540-4B24-AA27-17B8726068F1}"/>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8873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11049" y="4736849"/>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11049" y="5004864"/>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1" name="Picture Placeholder 10">
            <a:extLst>
              <a:ext uri="{FF2B5EF4-FFF2-40B4-BE49-F238E27FC236}">
                <a16:creationId xmlns:a16="http://schemas.microsoft.com/office/drawing/2014/main" id="{FA998E5C-D637-4A1F-9056-73766B04FE2B}"/>
              </a:ext>
            </a:extLst>
          </p:cNvPr>
          <p:cNvSpPr>
            <a:spLocks noGrp="1"/>
          </p:cNvSpPr>
          <p:nvPr>
            <p:ph type="pic" sz="quarter" idx="55"/>
          </p:nvPr>
        </p:nvSpPr>
        <p:spPr>
          <a:xfrm>
            <a:off x="514517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5" name="Text Placeholder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B367781E-9C82-4788-A807-0111EF793B63}"/>
              </a:ext>
            </a:extLst>
          </p:cNvPr>
          <p:cNvSpPr>
            <a:spLocks noGrp="1"/>
          </p:cNvSpPr>
          <p:nvPr>
            <p:ph type="body" sz="quarter" idx="57"/>
          </p:nvPr>
        </p:nvSpPr>
        <p:spPr>
          <a:xfrm>
            <a:off x="8147243" y="4738845"/>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C5484CD3-57F0-46B6-96E6-54BDB7A030D4}"/>
              </a:ext>
            </a:extLst>
          </p:cNvPr>
          <p:cNvSpPr>
            <a:spLocks noGrp="1"/>
          </p:cNvSpPr>
          <p:nvPr>
            <p:ph type="body" sz="quarter" idx="58"/>
          </p:nvPr>
        </p:nvSpPr>
        <p:spPr>
          <a:xfrm>
            <a:off x="8147243" y="5006860"/>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Picture Placeholder 10">
            <a:extLst>
              <a:ext uri="{FF2B5EF4-FFF2-40B4-BE49-F238E27FC236}">
                <a16:creationId xmlns:a16="http://schemas.microsoft.com/office/drawing/2014/main" id="{383DFDF4-9A8E-4653-9207-FC82A7B603A9}"/>
              </a:ext>
            </a:extLst>
          </p:cNvPr>
          <p:cNvSpPr>
            <a:spLocks noGrp="1"/>
          </p:cNvSpPr>
          <p:nvPr>
            <p:ph type="pic" sz="quarter" idx="59"/>
          </p:nvPr>
        </p:nvSpPr>
        <p:spPr>
          <a:xfrm>
            <a:off x="858006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1272438" y="4753317"/>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3" name="Text Placeholder 11">
            <a:extLst>
              <a:ext uri="{FF2B5EF4-FFF2-40B4-BE49-F238E27FC236}">
                <a16:creationId xmlns:a16="http://schemas.microsoft.com/office/drawing/2014/main" id="{A582499F-142E-436A-931B-C9E57565DF2F}"/>
              </a:ext>
            </a:extLst>
          </p:cNvPr>
          <p:cNvSpPr>
            <a:spLocks noGrp="1"/>
          </p:cNvSpPr>
          <p:nvPr>
            <p:ph type="body" sz="quarter" idx="62"/>
          </p:nvPr>
        </p:nvSpPr>
        <p:spPr>
          <a:xfrm>
            <a:off x="1272438" y="5021332"/>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710279"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36" name="Picture Placeholder 11">
            <a:extLst>
              <a:ext uri="{FF2B5EF4-FFF2-40B4-BE49-F238E27FC236}">
                <a16:creationId xmlns:a16="http://schemas.microsoft.com/office/drawing/2014/main" id="{6CAD31EE-07E0-48DC-8A30-3C3AC6285B2A}"/>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0" name="Rectangle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52" name="Picture Placeholder 10">
            <a:extLst>
              <a:ext uri="{FF2B5EF4-FFF2-40B4-BE49-F238E27FC236}">
                <a16:creationId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1" name="Text Placeholder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2" name="Text Placeholder 11">
            <a:extLst>
              <a:ext uri="{FF2B5EF4-FFF2-40B4-BE49-F238E27FC236}">
                <a16:creationId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3" name="Picture Placeholder 10">
            <a:extLst>
              <a:ext uri="{FF2B5EF4-FFF2-40B4-BE49-F238E27FC236}">
                <a16:creationId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4" name="Text Placeholder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5" name="Text Placeholder 11">
            <a:extLst>
              <a:ext uri="{FF2B5EF4-FFF2-40B4-BE49-F238E27FC236}">
                <a16:creationId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6" name="Picture Placeholder 10">
            <a:extLst>
              <a:ext uri="{FF2B5EF4-FFF2-40B4-BE49-F238E27FC236}">
                <a16:creationId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7" name="Text Placeholder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8" name="Text Placeholder 11">
            <a:extLst>
              <a:ext uri="{FF2B5EF4-FFF2-40B4-BE49-F238E27FC236}">
                <a16:creationId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9" name="Picture Placeholder 10">
            <a:extLst>
              <a:ext uri="{FF2B5EF4-FFF2-40B4-BE49-F238E27FC236}">
                <a16:creationId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81" name="Picture Placeholder 11">
            <a:extLst>
              <a:ext uri="{FF2B5EF4-FFF2-40B4-BE49-F238E27FC236}">
                <a16:creationId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0" name="Picture Placeholder 11">
            <a:extLst>
              <a:ext uri="{FF2B5EF4-FFF2-40B4-BE49-F238E27FC236}">
                <a16:creationId xmlns:a16="http://schemas.microsoft.com/office/drawing/2014/main" id="{2B65509E-400D-48FF-845C-D88E53CDAF9C}"/>
              </a:ext>
            </a:extLst>
          </p:cNvPr>
          <p:cNvSpPr>
            <a:spLocks noGrp="1"/>
          </p:cNvSpPr>
          <p:nvPr>
            <p:ph type="pic" sz="quarter" idx="13"/>
          </p:nvPr>
        </p:nvSpPr>
        <p:spPr>
          <a:xfrm>
            <a:off x="8965413"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Rectangle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5389917"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424934"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459951"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11F291FA-EABF-4C0D-AF94-B7A47A81ECED}"/>
              </a:ext>
            </a:extLst>
          </p:cNvPr>
          <p:cNvSpPr>
            <a:spLocks noGrp="1"/>
          </p:cNvSpPr>
          <p:nvPr>
            <p:ph type="body" sz="quarter" idx="77"/>
          </p:nvPr>
        </p:nvSpPr>
        <p:spPr>
          <a:xfrm>
            <a:off x="5389917"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3" name="Text Placeholder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5" name="Text Placeholder 11">
            <a:extLst>
              <a:ext uri="{FF2B5EF4-FFF2-40B4-BE49-F238E27FC236}">
                <a16:creationId xmlns:a16="http://schemas.microsoft.com/office/drawing/2014/main" id="{FD1E7350-7D86-49FC-8701-EE982A922CD1}"/>
              </a:ext>
            </a:extLst>
          </p:cNvPr>
          <p:cNvSpPr>
            <a:spLocks noGrp="1"/>
          </p:cNvSpPr>
          <p:nvPr>
            <p:ph type="body" sz="quarter" idx="79"/>
          </p:nvPr>
        </p:nvSpPr>
        <p:spPr>
          <a:xfrm>
            <a:off x="7424934"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6" name="Text Placeholder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7" name="Text Placeholder 11">
            <a:extLst>
              <a:ext uri="{FF2B5EF4-FFF2-40B4-BE49-F238E27FC236}">
                <a16:creationId xmlns:a16="http://schemas.microsoft.com/office/drawing/2014/main" id="{6E490732-5FB8-4E3E-9D69-E5406F92F7FB}"/>
              </a:ext>
            </a:extLst>
          </p:cNvPr>
          <p:cNvSpPr>
            <a:spLocks noGrp="1"/>
          </p:cNvSpPr>
          <p:nvPr>
            <p:ph type="body" sz="quarter" idx="81"/>
          </p:nvPr>
        </p:nvSpPr>
        <p:spPr>
          <a:xfrm>
            <a:off x="9459951"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9" name="Rectangle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8" name="Rectangle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9" name="Rectangle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40" name="Rectangle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41" name="Rectangle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42" name="Rectangle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12" name="Chart Placeholder 11">
            <a:extLst>
              <a:ext uri="{FF2B5EF4-FFF2-40B4-BE49-F238E27FC236}">
                <a16:creationId xmlns:a16="http://schemas.microsoft.com/office/drawing/2014/main" id="{0A6297C2-03D3-4827-8174-BFCF830BF105}"/>
              </a:ext>
            </a:extLst>
          </p:cNvPr>
          <p:cNvSpPr>
            <a:spLocks noGrp="1"/>
          </p:cNvSpPr>
          <p:nvPr>
            <p:ph type="chart" sz="quarter" idx="82"/>
          </p:nvPr>
        </p:nvSpPr>
        <p:spPr>
          <a:xfrm>
            <a:off x="839788" y="2039527"/>
            <a:ext cx="4110037" cy="3284948"/>
          </a:xfrm>
        </p:spPr>
        <p:txBody>
          <a:bodyPr anchor="ctr" anchorCtr="0">
            <a:normAutofit/>
          </a:bodyPr>
          <a:lstStyle>
            <a:lvl1pPr marL="0" indent="0" algn="ctr">
              <a:buNone/>
              <a:defRPr sz="1400"/>
            </a:lvl1pPr>
          </a:lstStyle>
          <a:p>
            <a:r>
              <a:rPr lang="en-US" noProof="0"/>
              <a:t>Click icon to add chart</a:t>
            </a:r>
          </a:p>
        </p:txBody>
      </p:sp>
      <p:sp>
        <p:nvSpPr>
          <p:cNvPr id="47" name="Picture Placeholder 11">
            <a:extLst>
              <a:ext uri="{FF2B5EF4-FFF2-40B4-BE49-F238E27FC236}">
                <a16:creationId xmlns:a16="http://schemas.microsoft.com/office/drawing/2014/main" id="{99F0FD6D-EAFC-4719-A178-145AF6E907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Text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12/2/2020</a:t>
            </a:fld>
            <a:endParaRPr lang="en-US" noProof="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0" name="Text Placeholder 2">
            <a:extLst>
              <a:ext uri="{FF2B5EF4-FFF2-40B4-BE49-F238E27FC236}">
                <a16:creationId xmlns:a16="http://schemas.microsoft.com/office/drawing/2014/main" id="{697FFDD0-A08E-4CF1-A48B-295DE8087177}"/>
              </a:ext>
            </a:extLst>
          </p:cNvPr>
          <p:cNvSpPr>
            <a:spLocks noGrp="1"/>
          </p:cNvSpPr>
          <p:nvPr>
            <p:ph type="body" idx="1"/>
          </p:nvPr>
        </p:nvSpPr>
        <p:spPr>
          <a:xfrm>
            <a:off x="831850"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1" name="Title 1">
            <a:extLst>
              <a:ext uri="{FF2B5EF4-FFF2-40B4-BE49-F238E27FC236}">
                <a16:creationId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a:lstStyle>
            <a:lvl1pPr>
              <a:defRPr b="1"/>
            </a:lvl1pPr>
          </a:lstStyle>
          <a:p>
            <a:r>
              <a:rPr lang="en-US" noProof="0"/>
              <a:t>Click to edit Master title style</a:t>
            </a:r>
          </a:p>
        </p:txBody>
      </p:sp>
      <p:sp>
        <p:nvSpPr>
          <p:cNvPr id="14" name="Text Placeholder 2">
            <a:extLst>
              <a:ext uri="{FF2B5EF4-FFF2-40B4-BE49-F238E27FC236}">
                <a16:creationId xmlns:a16="http://schemas.microsoft.com/office/drawing/2014/main" id="{A46E1E0F-4E59-4E81-9D45-686A3E2B32EC}"/>
              </a:ext>
            </a:extLst>
          </p:cNvPr>
          <p:cNvSpPr>
            <a:spLocks noGrp="1"/>
          </p:cNvSpPr>
          <p:nvPr>
            <p:ph type="body" idx="14"/>
          </p:nvPr>
        </p:nvSpPr>
        <p:spPr>
          <a:xfrm>
            <a:off x="6424947"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5" name="Picture Placeholder 11">
            <a:extLst>
              <a:ext uri="{FF2B5EF4-FFF2-40B4-BE49-F238E27FC236}">
                <a16:creationId xmlns:a16="http://schemas.microsoft.com/office/drawing/2014/main" id="{1C431EA9-1FA6-4AB8-B683-837876623C19}"/>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anchor="b" anchorCtr="0">
            <a:noAutofit/>
          </a:bodyPr>
          <a:lstStyle>
            <a:lvl1pPr>
              <a:defRPr sz="5500"/>
            </a:lvl1pPr>
          </a:lstStyle>
          <a:p>
            <a:r>
              <a:rPr lang="en-US" noProof="0"/>
              <a:t>Thank You!</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12/2/2020</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Picture Placeholder 11">
            <a:extLst>
              <a:ext uri="{FF2B5EF4-FFF2-40B4-BE49-F238E27FC236}">
                <a16:creationId xmlns:a16="http://schemas.microsoft.com/office/drawing/2014/main" id="{3A35B9E4-40D9-41FE-A3DD-5A314E6E0B1C}"/>
              </a:ext>
            </a:extLst>
          </p:cNvPr>
          <p:cNvSpPr>
            <a:spLocks noGrp="1"/>
          </p:cNvSpPr>
          <p:nvPr>
            <p:ph type="pic" sz="quarter" idx="14"/>
          </p:nvPr>
        </p:nvSpPr>
        <p:spPr>
          <a:xfrm>
            <a:off x="831850"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
        <p:nvSpPr>
          <p:cNvPr id="12" name="Text Placeholder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Allan Mattsson</a:t>
            </a:r>
          </a:p>
        </p:txBody>
      </p:sp>
      <p:sp>
        <p:nvSpPr>
          <p:cNvPr id="14" name="Text Placeholder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15" name="Text Placeholder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208-555-0183</a:t>
            </a:r>
          </a:p>
        </p:txBody>
      </p:sp>
      <p:sp>
        <p:nvSpPr>
          <p:cNvPr id="16" name="Text Placeholder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17" name="Text Placeholder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alaan@fineartschool.net</a:t>
            </a:r>
          </a:p>
        </p:txBody>
      </p:sp>
      <p:sp>
        <p:nvSpPr>
          <p:cNvPr id="18" name="Text Placeholder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Website:</a:t>
            </a:r>
          </a:p>
        </p:txBody>
      </p:sp>
      <p:sp>
        <p:nvSpPr>
          <p:cNvPr id="19" name="Text Placeholder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a:lstStyle>
            <a:lvl1pPr algn="ctr">
              <a:defRPr b="1"/>
            </a:lvl1pPr>
          </a:lstStyle>
          <a:p>
            <a:r>
              <a:rPr lang="en-US" noProof="0"/>
              <a:t>Click to edit Master title style</a:t>
            </a:r>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12/2/2020</a:t>
            </a:fld>
            <a:endParaRPr lang="en-US" noProof="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4" name="Picture Placeholder 11">
            <a:extLst>
              <a:ext uri="{FF2B5EF4-FFF2-40B4-BE49-F238E27FC236}">
                <a16:creationId xmlns:a16="http://schemas.microsoft.com/office/drawing/2014/main" id="{B21449DB-6E23-41CB-AD61-C3F2044E825A}"/>
              </a:ext>
            </a:extLst>
          </p:cNvPr>
          <p:cNvSpPr>
            <a:spLocks noGrp="1"/>
          </p:cNvSpPr>
          <p:nvPr>
            <p:ph type="pic" sz="quarter" idx="50"/>
          </p:nvPr>
        </p:nvSpPr>
        <p:spPr>
          <a:xfrm>
            <a:off x="5126736"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Rectangle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742719"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030546"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916852"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6252805"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2742719"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7916852"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5" name="Picture Placeholder 11">
            <a:extLst>
              <a:ext uri="{FF2B5EF4-FFF2-40B4-BE49-F238E27FC236}">
                <a16:creationId xmlns:a16="http://schemas.microsoft.com/office/drawing/2014/main" id="{6B1C1861-9B5E-4FAB-A6BD-7DB0815CBD78}"/>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839788" y="3938788"/>
            <a:ext cx="4942837"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6409377" y="3938788"/>
            <a:ext cx="4942836" cy="1874702"/>
          </a:xfrm>
        </p:spPr>
        <p:txBody>
          <a:bodyPr lIns="0" tIns="0" rIns="0" bIns="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87030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Picture Placeholder 11">
            <a:extLst>
              <a:ext uri="{FF2B5EF4-FFF2-40B4-BE49-F238E27FC236}">
                <a16:creationId xmlns:a16="http://schemas.microsoft.com/office/drawing/2014/main" id="{9112DCB4-4925-43FD-B9C6-F223695085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828570"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60024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2" name="Picture Placeholder 20">
            <a:extLst>
              <a:ext uri="{FF2B5EF4-FFF2-40B4-BE49-F238E27FC236}">
                <a16:creationId xmlns:a16="http://schemas.microsoft.com/office/drawing/2014/main" id="{BC5C1227-3435-44A2-A29B-3E34D7E6EDFA}"/>
              </a:ext>
            </a:extLst>
          </p:cNvPr>
          <p:cNvSpPr>
            <a:spLocks noGrp="1"/>
          </p:cNvSpPr>
          <p:nvPr>
            <p:ph type="pic" sz="quarter" idx="50"/>
          </p:nvPr>
        </p:nvSpPr>
        <p:spPr>
          <a:xfrm>
            <a:off x="828570" y="2880087"/>
            <a:ext cx="1069848" cy="795528"/>
          </a:xfrm>
        </p:spPr>
        <p:txBody>
          <a:bodyPr anchor="ctr" anchorCtr="0">
            <a:noAutofit/>
          </a:bodyPr>
          <a:lstStyle>
            <a:lvl1pPr marL="0" indent="0" algn="ctr">
              <a:buNone/>
              <a:defRPr sz="1400"/>
            </a:lvl1pPr>
          </a:lstStyle>
          <a:p>
            <a:r>
              <a:rPr lang="en-US" noProof="0"/>
              <a:t>Click icon to add picture</a:t>
            </a:r>
          </a:p>
        </p:txBody>
      </p:sp>
      <p:sp>
        <p:nvSpPr>
          <p:cNvPr id="13" name="Picture Placeholder 20">
            <a:extLst>
              <a:ext uri="{FF2B5EF4-FFF2-40B4-BE49-F238E27FC236}">
                <a16:creationId xmlns:a16="http://schemas.microsoft.com/office/drawing/2014/main" id="{84E6553B-BFD6-41B1-B2FB-B2FF92DCFFFB}"/>
              </a:ext>
            </a:extLst>
          </p:cNvPr>
          <p:cNvSpPr>
            <a:spLocks noGrp="1"/>
          </p:cNvSpPr>
          <p:nvPr>
            <p:ph type="pic" sz="quarter" idx="51"/>
          </p:nvPr>
        </p:nvSpPr>
        <p:spPr>
          <a:xfrm>
            <a:off x="3614288" y="2880087"/>
            <a:ext cx="1069848" cy="795528"/>
          </a:xfrm>
        </p:spPr>
        <p:txBody>
          <a:bodyPr anchor="ctr" anchorCtr="0">
            <a:noAutofit/>
          </a:bodyPr>
          <a:lstStyle>
            <a:lvl1pPr marL="0" indent="0" algn="ctr">
              <a:buNone/>
              <a:defRPr sz="1400"/>
            </a:lvl1pPr>
          </a:lstStyle>
          <a:p>
            <a:r>
              <a:rPr lang="en-US" noProof="0"/>
              <a:t>Click icon to add picture</a:t>
            </a:r>
          </a:p>
        </p:txBody>
      </p:sp>
      <p:sp>
        <p:nvSpPr>
          <p:cNvPr id="15" name="Text Placeholder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16" name="Text Placeholder 11">
            <a:extLst>
              <a:ext uri="{FF2B5EF4-FFF2-40B4-BE49-F238E27FC236}">
                <a16:creationId xmlns:a16="http://schemas.microsoft.com/office/drawing/2014/main" id="{A4D9A5A5-DC49-42A9-AF1C-03EE63FAC03F}"/>
              </a:ext>
            </a:extLst>
          </p:cNvPr>
          <p:cNvSpPr>
            <a:spLocks noGrp="1"/>
          </p:cNvSpPr>
          <p:nvPr>
            <p:ph type="body" sz="quarter" idx="77"/>
          </p:nvPr>
        </p:nvSpPr>
        <p:spPr>
          <a:xfrm>
            <a:off x="3468155"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9" name="Rectangle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21" name="Rectangle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14" name="Picture Placeholder 13">
            <a:extLst>
              <a:ext uri="{FF2B5EF4-FFF2-40B4-BE49-F238E27FC236}">
                <a16:creationId xmlns:a16="http://schemas.microsoft.com/office/drawing/2014/main" id="{4629E6EA-0F70-4614-B242-4AE3E4301398}"/>
              </a:ext>
            </a:extLst>
          </p:cNvPr>
          <p:cNvSpPr>
            <a:spLocks noGrp="1"/>
          </p:cNvSpPr>
          <p:nvPr>
            <p:ph type="pic" sz="quarter" idx="78"/>
          </p:nvPr>
        </p:nvSpPr>
        <p:spPr>
          <a:xfrm>
            <a:off x="6283325" y="2410395"/>
            <a:ext cx="1974850" cy="3047430"/>
          </a:xfrm>
          <a:ln w="25400">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3" name="Picture Placeholder 22">
            <a:extLst>
              <a:ext uri="{FF2B5EF4-FFF2-40B4-BE49-F238E27FC236}">
                <a16:creationId xmlns:a16="http://schemas.microsoft.com/office/drawing/2014/main" id="{32379FE9-C48F-4225-A40A-A3E6CAD4F51E}"/>
              </a:ext>
            </a:extLst>
          </p:cNvPr>
          <p:cNvSpPr>
            <a:spLocks noGrp="1"/>
          </p:cNvSpPr>
          <p:nvPr>
            <p:ph type="pic" sz="quarter" idx="79"/>
          </p:nvPr>
        </p:nvSpPr>
        <p:spPr>
          <a:xfrm>
            <a:off x="8412163" y="3124606"/>
            <a:ext cx="2511425" cy="1976400"/>
          </a:xfrm>
          <a:ln w="25400">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6" name="Picture Placeholder 11">
            <a:extLst>
              <a:ext uri="{FF2B5EF4-FFF2-40B4-BE49-F238E27FC236}">
                <a16:creationId xmlns:a16="http://schemas.microsoft.com/office/drawing/2014/main" id="{FFDA0C1B-4B80-4211-8E8D-A19CA0D2A593}"/>
              </a:ext>
            </a:extLst>
          </p:cNvPr>
          <p:cNvSpPr>
            <a:spLocks noGrp="1"/>
          </p:cNvSpPr>
          <p:nvPr>
            <p:ph type="pic" sz="quarter" idx="8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Content Placeholder 2">
            <a:extLst>
              <a:ext uri="{FF2B5EF4-FFF2-40B4-BE49-F238E27FC236}">
                <a16:creationId xmlns:a16="http://schemas.microsoft.com/office/drawing/2014/main" id="{3462FAC8-55F2-4A8C-BD0D-938A725760C8}"/>
              </a:ext>
            </a:extLst>
          </p:cNvPr>
          <p:cNvSpPr>
            <a:spLocks noGrp="1"/>
          </p:cNvSpPr>
          <p:nvPr>
            <p:ph idx="1"/>
          </p:nvPr>
        </p:nvSpPr>
        <p:spPr>
          <a:xfrm>
            <a:off x="838200" y="2064470"/>
            <a:ext cx="10515600" cy="3604962"/>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ext Placeholder 2">
            <a:extLst>
              <a:ext uri="{FF2B5EF4-FFF2-40B4-BE49-F238E27FC236}">
                <a16:creationId xmlns:a16="http://schemas.microsoft.com/office/drawing/2014/main" id="{9741282D-68FE-4C49-8F91-14A2214B4CB9}"/>
              </a:ext>
            </a:extLst>
          </p:cNvPr>
          <p:cNvSpPr>
            <a:spLocks noGrp="1"/>
          </p:cNvSpPr>
          <p:nvPr>
            <p:ph type="body" idx="1"/>
          </p:nvPr>
        </p:nvSpPr>
        <p:spPr>
          <a:xfrm>
            <a:off x="831850" y="4721902"/>
            <a:ext cx="10680596" cy="1133423"/>
          </a:xfrm>
        </p:spPr>
        <p:txBody>
          <a:bodyPr lIns="0" tIns="0" rIns="0" bIns="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a:lstStyle>
            <a:lvl1pPr>
              <a:defRPr b="1"/>
            </a:lvl1pPr>
          </a:lstStyle>
          <a:p>
            <a:r>
              <a:rPr lang="en-US" noProof="0"/>
              <a:t>Click to edit Master title style</a:t>
            </a:r>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12/2/2020</a:t>
            </a:fld>
            <a:endParaRPr lang="en-US" noProof="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0" name="Picture Placeholder 11">
            <a:extLst>
              <a:ext uri="{FF2B5EF4-FFF2-40B4-BE49-F238E27FC236}">
                <a16:creationId xmlns:a16="http://schemas.microsoft.com/office/drawing/2014/main" id="{E22EDD9E-AEE4-4D2A-BD45-AABB792F68AF}"/>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7" name="Rectangle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7" name="Content Placeholder 2">
            <a:extLst>
              <a:ext uri="{FF2B5EF4-FFF2-40B4-BE49-F238E27FC236}">
                <a16:creationId xmlns:a16="http://schemas.microsoft.com/office/drawing/2014/main" id="{27010291-978E-4CC6-876F-E22ADA4A322F}"/>
              </a:ext>
            </a:extLst>
          </p:cNvPr>
          <p:cNvSpPr>
            <a:spLocks noGrp="1"/>
          </p:cNvSpPr>
          <p:nvPr>
            <p:ph sz="half" idx="1"/>
          </p:nvPr>
        </p:nvSpPr>
        <p:spPr>
          <a:xfrm>
            <a:off x="838200" y="2049405"/>
            <a:ext cx="5181600" cy="3588615"/>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 name="Content Placeholder 3">
            <a:extLst>
              <a:ext uri="{FF2B5EF4-FFF2-40B4-BE49-F238E27FC236}">
                <a16:creationId xmlns:a16="http://schemas.microsoft.com/office/drawing/2014/main" id="{C0C7E056-802B-46B6-8017-5D7F87B41A5A}"/>
              </a:ext>
            </a:extLst>
          </p:cNvPr>
          <p:cNvSpPr>
            <a:spLocks noGrp="1"/>
          </p:cNvSpPr>
          <p:nvPr>
            <p:ph sz="half" idx="2"/>
          </p:nvPr>
        </p:nvSpPr>
        <p:spPr>
          <a:xfrm>
            <a:off x="6172200" y="2049405"/>
            <a:ext cx="5181600" cy="356897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12/2/2020</a:t>
            </a:fld>
            <a:endParaRPr lang="en-US" noProof="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7" name="Text Placeholder 2">
            <a:extLst>
              <a:ext uri="{FF2B5EF4-FFF2-40B4-BE49-F238E27FC236}">
                <a16:creationId xmlns:a16="http://schemas.microsoft.com/office/drawing/2014/main" id="{A0794048-CBDE-4DD8-B381-C7B3F8BC6BD1}"/>
              </a:ext>
            </a:extLst>
          </p:cNvPr>
          <p:cNvSpPr>
            <a:spLocks noGrp="1"/>
          </p:cNvSpPr>
          <p:nvPr>
            <p:ph type="body" idx="1"/>
          </p:nvPr>
        </p:nvSpPr>
        <p:spPr>
          <a:xfrm>
            <a:off x="839788" y="2049403"/>
            <a:ext cx="5157787" cy="45567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4">
            <a:extLst>
              <a:ext uri="{FF2B5EF4-FFF2-40B4-BE49-F238E27FC236}">
                <a16:creationId xmlns:a16="http://schemas.microsoft.com/office/drawing/2014/main" id="{8728F1E0-EBE6-4A1C-A9AD-A2F93B614002}"/>
              </a:ext>
            </a:extLst>
          </p:cNvPr>
          <p:cNvSpPr>
            <a:spLocks noGrp="1"/>
          </p:cNvSpPr>
          <p:nvPr>
            <p:ph type="body" sz="quarter" idx="3"/>
          </p:nvPr>
        </p:nvSpPr>
        <p:spPr>
          <a:xfrm>
            <a:off x="6172200" y="2049401"/>
            <a:ext cx="5183188" cy="455673"/>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a:extLst>
              <a:ext uri="{FF2B5EF4-FFF2-40B4-BE49-F238E27FC236}">
                <a16:creationId xmlns:a16="http://schemas.microsoft.com/office/drawing/2014/main" id="{A0E71F33-4A3C-4FCB-968D-EDA3A37F0BCC}"/>
              </a:ext>
            </a:extLst>
          </p:cNvPr>
          <p:cNvSpPr>
            <a:spLocks noGrp="1"/>
          </p:cNvSpPr>
          <p:nvPr>
            <p:ph sz="quarter" idx="4"/>
          </p:nvPr>
        </p:nvSpPr>
        <p:spPr>
          <a:xfrm>
            <a:off x="6172200" y="2505075"/>
            <a:ext cx="5183188"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FE2D98C8-5649-4EB0-A619-A662461EC9AA}"/>
              </a:ext>
            </a:extLst>
          </p:cNvPr>
          <p:cNvSpPr>
            <a:spLocks noGrp="1"/>
          </p:cNvSpPr>
          <p:nvPr>
            <p:ph sz="half" idx="2"/>
          </p:nvPr>
        </p:nvSpPr>
        <p:spPr>
          <a:xfrm>
            <a:off x="839788" y="2505075"/>
            <a:ext cx="5157787"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12/2/2020</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2" name="Title 1">
            <a:extLst>
              <a:ext uri="{FF2B5EF4-FFF2-40B4-BE49-F238E27FC236}">
                <a16:creationId xmlns:a16="http://schemas.microsoft.com/office/drawing/2014/main" id="{8F15BD07-216B-4BED-B02B-A824C3BFE4E0}"/>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4" name="Text Placeholder 3">
            <a:extLst>
              <a:ext uri="{FF2B5EF4-FFF2-40B4-BE49-F238E27FC236}">
                <a16:creationId xmlns:a16="http://schemas.microsoft.com/office/drawing/2014/main" id="{31CB25A8-485F-445D-B110-8C51B4D99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Content Placeholder 2">
            <a:extLst>
              <a:ext uri="{FF2B5EF4-FFF2-40B4-BE49-F238E27FC236}">
                <a16:creationId xmlns:a16="http://schemas.microsoft.com/office/drawing/2014/main" id="{0F6DD5FE-C12D-447A-88F9-437E12A22A4C}"/>
              </a:ext>
            </a:extLst>
          </p:cNvPr>
          <p:cNvSpPr>
            <a:spLocks noGrp="1"/>
          </p:cNvSpPr>
          <p:nvPr>
            <p:ph idx="1"/>
          </p:nvPr>
        </p:nvSpPr>
        <p:spPr>
          <a:xfrm>
            <a:off x="5183188" y="499123"/>
            <a:ext cx="6172200" cy="536192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12/2/2020</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Title 1">
            <a:extLst>
              <a:ext uri="{FF2B5EF4-FFF2-40B4-BE49-F238E27FC236}">
                <a16:creationId xmlns:a16="http://schemas.microsoft.com/office/drawing/2014/main" id="{86152D61-B915-4FFA-BFAB-BE67BD9FEB74}"/>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4" name="Text Placeholder 3">
            <a:extLst>
              <a:ext uri="{FF2B5EF4-FFF2-40B4-BE49-F238E27FC236}">
                <a16:creationId xmlns:a16="http://schemas.microsoft.com/office/drawing/2014/main" id="{56B9FA21-7A71-4ACD-9725-F9C35C794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Picture Placeholder 2">
            <a:extLst>
              <a:ext uri="{FF2B5EF4-FFF2-40B4-BE49-F238E27FC236}">
                <a16:creationId xmlns:a16="http://schemas.microsoft.com/office/drawing/2014/main" id="{23F69D43-2C7D-427D-9395-81FD4D07F927}"/>
              </a:ext>
            </a:extLst>
          </p:cNvPr>
          <p:cNvSpPr>
            <a:spLocks noGrp="1"/>
          </p:cNvSpPr>
          <p:nvPr>
            <p:ph type="pic" idx="1"/>
          </p:nvPr>
        </p:nvSpPr>
        <p:spPr>
          <a:xfrm>
            <a:off x="5183188" y="457201"/>
            <a:ext cx="6172200"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12/2/2020</a:t>
            </a:fld>
            <a:endParaRPr lang="en-US" noProof="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no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ABCF6-9B78-49BE-A2AD-F0AA9C62F46C}"/>
              </a:ext>
            </a:extLst>
          </p:cNvPr>
          <p:cNvSpPr>
            <a:spLocks noGrp="1"/>
          </p:cNvSpPr>
          <p:nvPr>
            <p:ph type="dt" sz="half" idx="10"/>
          </p:nvPr>
        </p:nvSpPr>
        <p:spPr/>
        <p:txBody>
          <a:bodyPr/>
          <a:lstStyle/>
          <a:p>
            <a:fld id="{DBE42BFF-A7D8-4C29-89A0-BC16EA5EFCC1}" type="datetime1">
              <a:rPr lang="en-US" noProof="0" smtClean="0"/>
              <a:t>12/2/2020</a:t>
            </a:fld>
            <a:endParaRPr lang="en-US" noProof="0"/>
          </a:p>
        </p:txBody>
      </p:sp>
      <p:sp>
        <p:nvSpPr>
          <p:cNvPr id="3" name="Footer Placeholder 2">
            <a:extLst>
              <a:ext uri="{FF2B5EF4-FFF2-40B4-BE49-F238E27FC236}">
                <a16:creationId xmlns:a16="http://schemas.microsoft.com/office/drawing/2014/main" id="{E70934F3-5442-470C-BF40-00437371D7BD}"/>
              </a:ext>
            </a:extLst>
          </p:cNvPr>
          <p:cNvSpPr>
            <a:spLocks noGrp="1"/>
          </p:cNvSpPr>
          <p:nvPr>
            <p:ph type="ftr" sz="quarter" idx="11"/>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a:lstStyle/>
          <a:p>
            <a:fld id="{D9BB3731-526F-4638-85F8-715D717FFC12}" type="slidenum">
              <a:rPr lang="en-US" noProof="0" smtClean="0"/>
              <a:t>‹#›</a:t>
            </a:fld>
            <a:endParaRPr lang="en-US" noProof="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900319" y="3725315"/>
            <a:ext cx="2386800" cy="486000"/>
          </a:xfrm>
          <a:ln>
            <a:solidFill>
              <a:srgbClr val="000000">
                <a:alpha val="30196"/>
              </a:srgbClr>
            </a:solidFill>
          </a:ln>
        </p:spPr>
        <p:txBody>
          <a:bodyPr anchor="ctr" anchorCtr="0">
            <a:noAutofit/>
          </a:bodyPr>
          <a:lstStyle>
            <a:lvl1pPr marL="0" indent="0" algn="ctr">
              <a:buNone/>
              <a:defRPr sz="1400">
                <a:solidFill>
                  <a:schemeClr val="bg1"/>
                </a:solidFill>
              </a:defRPr>
            </a:lvl1pPr>
          </a:lstStyle>
          <a:p>
            <a:r>
              <a:rPr lang="en-US" noProof="0"/>
              <a:t>Click icon to add picture</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r>
              <a:rPr lang="en-US" noProof="0"/>
              <a:t>CLICK TO EDIT</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Log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anchor="b" anchorCtr="0"/>
          <a:lstStyle/>
          <a:p>
            <a:r>
              <a:rPr lang="en-US" noProof="0"/>
              <a:t>Click to edit Master title style</a:t>
            </a:r>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6427532" y="2698955"/>
            <a:ext cx="4607015" cy="3136910"/>
          </a:xfrm>
        </p:spPr>
        <p:txBody>
          <a:bodyPr lIns="0" tIns="0" rIns="0" bIns="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12/2/2020</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Picture Placeholder 11">
            <a:extLst>
              <a:ext uri="{FF2B5EF4-FFF2-40B4-BE49-F238E27FC236}">
                <a16:creationId xmlns:a16="http://schemas.microsoft.com/office/drawing/2014/main" id="{88687278-82AE-4E5D-96D6-672F8FAFC70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tion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anchor="b" anchorCtr="0"/>
          <a:lstStyle/>
          <a:p>
            <a:r>
              <a:rPr lang="en-US" noProof="0"/>
              <a:t>Click to edit Master title style</a:t>
            </a:r>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835254" y="2698955"/>
            <a:ext cx="4607015" cy="3136910"/>
          </a:xfrm>
        </p:spPr>
        <p:txBody>
          <a:bodyPr lIns="0" tIns="0" rIns="0" bIns="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12/2/2020</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2" name="Picture Placeholder 11">
            <a:extLst>
              <a:ext uri="{FF2B5EF4-FFF2-40B4-BE49-F238E27FC236}">
                <a16:creationId xmlns:a16="http://schemas.microsoft.com/office/drawing/2014/main" id="{A5EF6E06-1E31-4D29-80D8-1A734B231810}"/>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Rectangle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1" name="Text Placeholder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2" name="Text Placeholder 11">
            <a:extLst>
              <a:ext uri="{FF2B5EF4-FFF2-40B4-BE49-F238E27FC236}">
                <a16:creationId xmlns:a16="http://schemas.microsoft.com/office/drawing/2014/main" id="{122364AD-425B-49F5-828E-637D0183693D}"/>
              </a:ext>
            </a:extLst>
          </p:cNvPr>
          <p:cNvSpPr>
            <a:spLocks noGrp="1"/>
          </p:cNvSpPr>
          <p:nvPr>
            <p:ph type="body" sz="quarter" idx="14"/>
          </p:nvPr>
        </p:nvSpPr>
        <p:spPr>
          <a:xfrm>
            <a:off x="836614"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3" name="Text Placeholder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6DC38AB5-30F7-45B7-9FD0-AFBD09BA11DD}"/>
              </a:ext>
            </a:extLst>
          </p:cNvPr>
          <p:cNvSpPr>
            <a:spLocks noGrp="1"/>
          </p:cNvSpPr>
          <p:nvPr>
            <p:ph type="body" sz="quarter" idx="38"/>
          </p:nvPr>
        </p:nvSpPr>
        <p:spPr>
          <a:xfrm>
            <a:off x="3623390"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Picture Placeholder 20">
            <a:extLst>
              <a:ext uri="{FF2B5EF4-FFF2-40B4-BE49-F238E27FC236}">
                <a16:creationId xmlns:a16="http://schemas.microsoft.com/office/drawing/2014/main" id="{6D9E3969-277E-442F-A61A-B5F910626BF2}"/>
              </a:ext>
            </a:extLst>
          </p:cNvPr>
          <p:cNvSpPr>
            <a:spLocks noGrp="1"/>
          </p:cNvSpPr>
          <p:nvPr>
            <p:ph type="pic" sz="quarter" idx="48"/>
          </p:nvPr>
        </p:nvSpPr>
        <p:spPr>
          <a:xfrm>
            <a:off x="839788"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2" name="Picture Placeholder 20">
            <a:extLst>
              <a:ext uri="{FF2B5EF4-FFF2-40B4-BE49-F238E27FC236}">
                <a16:creationId xmlns:a16="http://schemas.microsoft.com/office/drawing/2014/main" id="{604A078C-C27C-43BF-AD80-27BC78DCBCCB}"/>
              </a:ext>
            </a:extLst>
          </p:cNvPr>
          <p:cNvSpPr>
            <a:spLocks noGrp="1"/>
          </p:cNvSpPr>
          <p:nvPr>
            <p:ph type="pic" sz="quarter" idx="49"/>
          </p:nvPr>
        </p:nvSpPr>
        <p:spPr>
          <a:xfrm>
            <a:off x="3625506"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3" name="Picture Placeholder 20">
            <a:extLst>
              <a:ext uri="{FF2B5EF4-FFF2-40B4-BE49-F238E27FC236}">
                <a16:creationId xmlns:a16="http://schemas.microsoft.com/office/drawing/2014/main" id="{3790D791-9C4C-4EAC-8EC6-2B8F7529A0A0}"/>
              </a:ext>
            </a:extLst>
          </p:cNvPr>
          <p:cNvSpPr>
            <a:spLocks noGrp="1"/>
          </p:cNvSpPr>
          <p:nvPr>
            <p:ph type="pic" sz="quarter" idx="50"/>
          </p:nvPr>
        </p:nvSpPr>
        <p:spPr>
          <a:xfrm>
            <a:off x="6411224"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4" name="Picture Placeholder 20">
            <a:extLst>
              <a:ext uri="{FF2B5EF4-FFF2-40B4-BE49-F238E27FC236}">
                <a16:creationId xmlns:a16="http://schemas.microsoft.com/office/drawing/2014/main" id="{04DD07A0-DC68-453E-B928-953969C06860}"/>
              </a:ext>
            </a:extLst>
          </p:cNvPr>
          <p:cNvSpPr>
            <a:spLocks noGrp="1"/>
          </p:cNvSpPr>
          <p:nvPr>
            <p:ph type="pic" sz="quarter" idx="51"/>
          </p:nvPr>
        </p:nvSpPr>
        <p:spPr>
          <a:xfrm>
            <a:off x="9196942"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6" name="Picture Placeholder 11">
            <a:extLst>
              <a:ext uri="{FF2B5EF4-FFF2-40B4-BE49-F238E27FC236}">
                <a16:creationId xmlns:a16="http://schemas.microsoft.com/office/drawing/2014/main" id="{0EE565DC-46C2-4F46-AFCF-D7D77AF99B04}"/>
              </a:ext>
            </a:extLst>
          </p:cNvPr>
          <p:cNvSpPr>
            <a:spLocks noGrp="1"/>
          </p:cNvSpPr>
          <p:nvPr>
            <p:ph type="pic" sz="quarter" idx="52"/>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ror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Rectangle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Picture Placeholder 20">
            <a:extLst>
              <a:ext uri="{FF2B5EF4-FFF2-40B4-BE49-F238E27FC236}">
                <a16:creationId xmlns:a16="http://schemas.microsoft.com/office/drawing/2014/main" id="{9F34831C-234C-4CF5-969E-2D5618BDBB33}"/>
              </a:ext>
            </a:extLst>
          </p:cNvPr>
          <p:cNvSpPr>
            <a:spLocks noGrp="1"/>
          </p:cNvSpPr>
          <p:nvPr>
            <p:ph type="pic" sz="quarter" idx="50"/>
          </p:nvPr>
        </p:nvSpPr>
        <p:spPr>
          <a:xfrm>
            <a:off x="6411224" y="2623415"/>
            <a:ext cx="1069848" cy="795528"/>
          </a:xfrm>
        </p:spPr>
        <p:txBody>
          <a:bodyPr anchor="ctr" anchorCtr="0">
            <a:noAutofit/>
          </a:bodyPr>
          <a:lstStyle>
            <a:lvl1pPr marL="0" indent="0" algn="ctr">
              <a:buNone/>
              <a:defRPr sz="1400">
                <a:solidFill>
                  <a:schemeClr val="bg1"/>
                </a:solidFill>
              </a:defRPr>
            </a:lvl1pPr>
          </a:lstStyle>
          <a:p>
            <a:r>
              <a:rPr lang="en-US" noProof="0"/>
              <a:t>Click icon to add picture</a:t>
            </a:r>
          </a:p>
        </p:txBody>
      </p:sp>
      <p:sp>
        <p:nvSpPr>
          <p:cNvPr id="21" name="Picture Placeholder 20">
            <a:extLst>
              <a:ext uri="{FF2B5EF4-FFF2-40B4-BE49-F238E27FC236}">
                <a16:creationId xmlns:a16="http://schemas.microsoft.com/office/drawing/2014/main" id="{0F7D067F-9653-4BC2-A7E9-BE894EC5E2F6}"/>
              </a:ext>
            </a:extLst>
          </p:cNvPr>
          <p:cNvSpPr>
            <a:spLocks noGrp="1"/>
          </p:cNvSpPr>
          <p:nvPr>
            <p:ph type="pic" sz="quarter" idx="51"/>
          </p:nvPr>
        </p:nvSpPr>
        <p:spPr>
          <a:xfrm>
            <a:off x="9196942" y="2623415"/>
            <a:ext cx="1069848" cy="795528"/>
          </a:xfrm>
        </p:spPr>
        <p:txBody>
          <a:bodyPr anchor="ctr" anchorCtr="0">
            <a:noAutofit/>
          </a:bodyPr>
          <a:lstStyle>
            <a:lvl1pPr marL="0" indent="0" algn="ctr">
              <a:buNone/>
              <a:defRPr sz="1400">
                <a:solidFill>
                  <a:schemeClr val="bg1"/>
                </a:solidFill>
              </a:defRPr>
            </a:lvl1pPr>
          </a:lstStyle>
          <a:p>
            <a:r>
              <a:rPr lang="en-US" noProof="0"/>
              <a:t>Click icon to add picture</a:t>
            </a:r>
          </a:p>
        </p:txBody>
      </p:sp>
      <p:sp>
        <p:nvSpPr>
          <p:cNvPr id="11" name="Picture Placeholder 10">
            <a:extLst>
              <a:ext uri="{FF2B5EF4-FFF2-40B4-BE49-F238E27FC236}">
                <a16:creationId xmlns:a16="http://schemas.microsoft.com/office/drawing/2014/main" id="{E3C97C3B-5FB4-4D00-93DA-BCD15F899061}"/>
              </a:ext>
            </a:extLst>
          </p:cNvPr>
          <p:cNvSpPr>
            <a:spLocks noGrp="1"/>
          </p:cNvSpPr>
          <p:nvPr>
            <p:ph type="pic" sz="quarter" idx="52"/>
          </p:nvPr>
        </p:nvSpPr>
        <p:spPr>
          <a:xfrm>
            <a:off x="976313" y="2359025"/>
            <a:ext cx="4648200" cy="2873375"/>
          </a:xfrm>
          <a:ln w="25400">
            <a:solidFill>
              <a:schemeClr val="tx2"/>
            </a:solidFill>
          </a:ln>
        </p:spPr>
        <p:txBody>
          <a:bodyPr anchor="ctr" anchorCtr="0">
            <a:normAutofit/>
          </a:bodyPr>
          <a:lstStyle>
            <a:lvl1pPr marL="0" indent="0" algn="ctr">
              <a:buNone/>
              <a:defRPr sz="1400">
                <a:solidFill>
                  <a:schemeClr val="tx2"/>
                </a:solidFill>
              </a:defRPr>
            </a:lvl1pPr>
          </a:lstStyle>
          <a:p>
            <a:r>
              <a:rPr lang="en-US" noProof="0"/>
              <a:t>Click icon to add picture</a:t>
            </a:r>
          </a:p>
        </p:txBody>
      </p:sp>
      <p:sp>
        <p:nvSpPr>
          <p:cNvPr id="23" name="Picture Placeholder 11">
            <a:extLst>
              <a:ext uri="{FF2B5EF4-FFF2-40B4-BE49-F238E27FC236}">
                <a16:creationId xmlns:a16="http://schemas.microsoft.com/office/drawing/2014/main" id="{7EF3BAF8-222C-4E67-B4CF-081E9C0720A7}"/>
              </a:ext>
            </a:extLst>
          </p:cNvPr>
          <p:cNvSpPr>
            <a:spLocks noGrp="1"/>
          </p:cNvSpPr>
          <p:nvPr>
            <p:ph type="pic" sz="quarter" idx="53"/>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anchor="b" anchorCtr="0"/>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4902600" y="868645"/>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Rectangle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3"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4637302"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8128799" cy="1234205"/>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A7347BFF-8FB8-4EF0-81EE-3A9E7C6F236F}"/>
              </a:ext>
            </a:extLst>
          </p:cNvPr>
          <p:cNvSpPr>
            <a:spLocks noGrp="1"/>
          </p:cNvSpPr>
          <p:nvPr>
            <p:ph type="body" sz="quarter" idx="49"/>
          </p:nvPr>
        </p:nvSpPr>
        <p:spPr>
          <a:xfrm>
            <a:off x="8437990"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Picture Placeholder 11">
            <a:extLst>
              <a:ext uri="{FF2B5EF4-FFF2-40B4-BE49-F238E27FC236}">
                <a16:creationId xmlns:a16="http://schemas.microsoft.com/office/drawing/2014/main" id="{7555D5F3-897A-4180-AC97-B866E5BBB2EF}"/>
              </a:ext>
            </a:extLst>
          </p:cNvPr>
          <p:cNvSpPr>
            <a:spLocks noGrp="1"/>
          </p:cNvSpPr>
          <p:nvPr>
            <p:ph type="pic" sz="quarter" idx="50"/>
          </p:nvPr>
        </p:nvSpPr>
        <p:spPr>
          <a:xfrm>
            <a:off x="9441997"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fld id="{DE8A4E7E-06A4-424E-83B2-0F5C45AFEB4E}" type="datetime1">
              <a:rPr lang="en-US" noProof="0" smtClean="0"/>
              <a:pPr/>
              <a:t>12/2/2020</a:t>
            </a:fld>
            <a:endParaRPr lang="en-US" noProof="0"/>
          </a:p>
        </p:txBody>
      </p:sp>
      <p:sp>
        <p:nvSpPr>
          <p:cNvPr id="5" name="Footer Placeholder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r>
              <a:rPr lang="en-US" noProof="0"/>
              <a:t>ADD A FOOTER</a:t>
            </a:r>
          </a:p>
        </p:txBody>
      </p:sp>
      <p:sp>
        <p:nvSpPr>
          <p:cNvPr id="6" name="Slide Number Placeholder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fld id="{4950F5D8-22E1-4015-8661-E5B1FD28C2DE}" type="slidenum">
              <a:rPr lang="en-US" noProof="0" smtClean="0"/>
              <a:pPr/>
              <a:t>‹#›</a:t>
            </a:fld>
            <a:endParaRPr lang="en-US" noProof="0"/>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pushshift.io/"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en.wikipedia.org/wiki/Event_stud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add-project.org/"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hyperlink" Target="https://en.wikipedia.org/wiki/Bag-of-word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1BD0-74CC-4C57-83FF-66D9D1584C1D}"/>
              </a:ext>
            </a:extLst>
          </p:cNvPr>
          <p:cNvSpPr>
            <a:spLocks noGrp="1"/>
          </p:cNvSpPr>
          <p:nvPr>
            <p:ph type="title"/>
          </p:nvPr>
        </p:nvSpPr>
        <p:spPr>
          <a:xfrm>
            <a:off x="74428" y="4582633"/>
            <a:ext cx="12117572" cy="1052623"/>
          </a:xfrm>
        </p:spPr>
        <p:txBody>
          <a:bodyPr>
            <a:normAutofit/>
          </a:bodyPr>
          <a:lstStyle/>
          <a:p>
            <a:r>
              <a:rPr lang="en-GB" sz="3600" b="1" i="0">
                <a:solidFill>
                  <a:schemeClr val="bg2"/>
                </a:solidFill>
                <a:effectLst/>
                <a:latin typeface="Calibri"/>
                <a:cs typeface="Calibri"/>
              </a:rPr>
              <a:t>A tool to visualize language biases over time using Reddit </a:t>
            </a:r>
            <a:r>
              <a:rPr lang="en-GB">
                <a:solidFill>
                  <a:schemeClr val="bg2"/>
                </a:solidFill>
                <a:latin typeface="Calibri"/>
                <a:cs typeface="Calibri"/>
              </a:rPr>
              <a:t>comment</a:t>
            </a:r>
            <a:r>
              <a:rPr lang="en-GB" sz="3600" b="1" i="0">
                <a:solidFill>
                  <a:schemeClr val="bg2"/>
                </a:solidFill>
                <a:effectLst/>
                <a:latin typeface="Calibri"/>
                <a:cs typeface="Calibri"/>
              </a:rPr>
              <a:t> data.</a:t>
            </a:r>
            <a:endParaRPr lang="en-US">
              <a:solidFill>
                <a:schemeClr val="bg2"/>
              </a:solidFill>
              <a:latin typeface="Calibri"/>
              <a:cs typeface="Calibri"/>
            </a:endParaRPr>
          </a:p>
        </p:txBody>
      </p:sp>
      <p:sp>
        <p:nvSpPr>
          <p:cNvPr id="11" name="TextBox 10">
            <a:extLst>
              <a:ext uri="{FF2B5EF4-FFF2-40B4-BE49-F238E27FC236}">
                <a16:creationId xmlns:a16="http://schemas.microsoft.com/office/drawing/2014/main" id="{49401156-37BA-4B0B-9980-4CC24495F71A}"/>
              </a:ext>
            </a:extLst>
          </p:cNvPr>
          <p:cNvSpPr txBox="1"/>
          <p:nvPr/>
        </p:nvSpPr>
        <p:spPr>
          <a:xfrm>
            <a:off x="4303932" y="6488668"/>
            <a:ext cx="3236805" cy="369332"/>
          </a:xfrm>
          <a:prstGeom prst="rect">
            <a:avLst/>
          </a:prstGeom>
          <a:noFill/>
        </p:spPr>
        <p:txBody>
          <a:bodyPr wrap="square">
            <a:spAutoFit/>
          </a:bodyPr>
          <a:lstStyle/>
          <a:p>
            <a:r>
              <a:rPr lang="en-US" sz="1800">
                <a:solidFill>
                  <a:schemeClr val="bg1"/>
                </a:solidFill>
              </a:rPr>
              <a:t>Filippo M. Libardi &amp; Otto </a:t>
            </a:r>
            <a:r>
              <a:rPr lang="en-US" sz="1800" err="1">
                <a:solidFill>
                  <a:schemeClr val="bg1"/>
                </a:solidFill>
              </a:rPr>
              <a:t>Mättas</a:t>
            </a:r>
            <a:endParaRPr lang="ru-RU" sz="1800">
              <a:solidFill>
                <a:schemeClr val="bg1"/>
              </a:solidFill>
            </a:endParaRPr>
          </a:p>
        </p:txBody>
      </p:sp>
      <p:pic>
        <p:nvPicPr>
          <p:cNvPr id="3074" name="Picture 2" descr="Confirmation Bias Icons - Download Free Vector Icons | Noun Project">
            <a:extLst>
              <a:ext uri="{FF2B5EF4-FFF2-40B4-BE49-F238E27FC236}">
                <a16:creationId xmlns:a16="http://schemas.microsoft.com/office/drawing/2014/main" id="{0BCB18D4-63FF-45B2-BF7E-060599E42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020" y="1073888"/>
            <a:ext cx="2495018" cy="245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54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2DAD-09BC-4E53-B3EE-80036ACC033F}"/>
              </a:ext>
            </a:extLst>
          </p:cNvPr>
          <p:cNvSpPr>
            <a:spLocks noGrp="1"/>
          </p:cNvSpPr>
          <p:nvPr>
            <p:ph type="title"/>
          </p:nvPr>
        </p:nvSpPr>
        <p:spPr/>
        <p:txBody>
          <a:bodyPr/>
          <a:lstStyle/>
          <a:p>
            <a:r>
              <a:rPr lang="en-US"/>
              <a:t>Approach</a:t>
            </a:r>
          </a:p>
        </p:txBody>
      </p:sp>
      <p:sp>
        <p:nvSpPr>
          <p:cNvPr id="7" name="Text Placeholder 6">
            <a:extLst>
              <a:ext uri="{FF2B5EF4-FFF2-40B4-BE49-F238E27FC236}">
                <a16:creationId xmlns:a16="http://schemas.microsoft.com/office/drawing/2014/main" id="{8E389CF0-7E88-4714-8B32-F95FC4203E16}"/>
              </a:ext>
            </a:extLst>
          </p:cNvPr>
          <p:cNvSpPr>
            <a:spLocks noGrp="1"/>
          </p:cNvSpPr>
          <p:nvPr>
            <p:ph type="body" idx="41"/>
          </p:nvPr>
        </p:nvSpPr>
        <p:spPr/>
        <p:txBody>
          <a:bodyPr/>
          <a:lstStyle/>
          <a:p>
            <a:r>
              <a:rPr lang="en-US"/>
              <a:t>Replicating</a:t>
            </a:r>
          </a:p>
        </p:txBody>
      </p:sp>
      <p:sp>
        <p:nvSpPr>
          <p:cNvPr id="8" name="Text Placeholder 7">
            <a:extLst>
              <a:ext uri="{FF2B5EF4-FFF2-40B4-BE49-F238E27FC236}">
                <a16:creationId xmlns:a16="http://schemas.microsoft.com/office/drawing/2014/main" id="{5579A580-0A00-4BD6-881B-85BF4BA391C8}"/>
              </a:ext>
            </a:extLst>
          </p:cNvPr>
          <p:cNvSpPr>
            <a:spLocks noGrp="1"/>
          </p:cNvSpPr>
          <p:nvPr>
            <p:ph type="body" sz="quarter" idx="42"/>
          </p:nvPr>
        </p:nvSpPr>
        <p:spPr>
          <a:xfrm>
            <a:off x="836613" y="3998511"/>
            <a:ext cx="3044952" cy="2731898"/>
          </a:xfrm>
        </p:spPr>
        <p:txBody>
          <a:bodyPr>
            <a:normAutofit/>
          </a:bodyPr>
          <a:lstStyle/>
          <a:p>
            <a:r>
              <a:rPr lang="en-US"/>
              <a:t>The code for the model is already available, so replication should not take too long. </a:t>
            </a:r>
          </a:p>
          <a:p>
            <a:r>
              <a:rPr lang="en-US"/>
              <a:t>Model training and data refinement could be more time consuming. </a:t>
            </a:r>
          </a:p>
          <a:p>
            <a:r>
              <a:rPr lang="en-US"/>
              <a:t>The data will be gathered trough an </a:t>
            </a:r>
            <a:r>
              <a:rPr lang="en-US">
                <a:hlinkClick r:id="rId3"/>
              </a:rPr>
              <a:t>API</a:t>
            </a:r>
            <a:r>
              <a:rPr lang="en-US"/>
              <a:t>. The latter not only gives real time data but always attach a timestamp to each datapoint. </a:t>
            </a:r>
          </a:p>
          <a:p>
            <a:r>
              <a:rPr lang="en-US"/>
              <a:t>This will be a fundamental detail for our end application</a:t>
            </a:r>
          </a:p>
        </p:txBody>
      </p:sp>
      <p:sp>
        <p:nvSpPr>
          <p:cNvPr id="9" name="Text Placeholder 8">
            <a:extLst>
              <a:ext uri="{FF2B5EF4-FFF2-40B4-BE49-F238E27FC236}">
                <a16:creationId xmlns:a16="http://schemas.microsoft.com/office/drawing/2014/main" id="{843CD799-F325-4B20-9924-56521475C4D8}"/>
              </a:ext>
            </a:extLst>
          </p:cNvPr>
          <p:cNvSpPr>
            <a:spLocks noGrp="1"/>
          </p:cNvSpPr>
          <p:nvPr>
            <p:ph type="body" idx="45"/>
          </p:nvPr>
        </p:nvSpPr>
        <p:spPr/>
        <p:txBody>
          <a:bodyPr>
            <a:normAutofit/>
          </a:bodyPr>
          <a:lstStyle/>
          <a:p>
            <a:r>
              <a:rPr lang="en-US"/>
              <a:t>Visualizing</a:t>
            </a:r>
          </a:p>
        </p:txBody>
      </p:sp>
      <p:sp>
        <p:nvSpPr>
          <p:cNvPr id="10" name="Text Placeholder 9">
            <a:extLst>
              <a:ext uri="{FF2B5EF4-FFF2-40B4-BE49-F238E27FC236}">
                <a16:creationId xmlns:a16="http://schemas.microsoft.com/office/drawing/2014/main" id="{AA444506-FF9E-4BC1-950D-192FB2579E56}"/>
              </a:ext>
            </a:extLst>
          </p:cNvPr>
          <p:cNvSpPr>
            <a:spLocks noGrp="1"/>
          </p:cNvSpPr>
          <p:nvPr>
            <p:ph type="body" sz="quarter" idx="46"/>
          </p:nvPr>
        </p:nvSpPr>
        <p:spPr>
          <a:xfrm>
            <a:off x="4637302" y="3998511"/>
            <a:ext cx="3044952" cy="2572410"/>
          </a:xfrm>
        </p:spPr>
        <p:txBody>
          <a:bodyPr/>
          <a:lstStyle/>
          <a:p>
            <a:r>
              <a:rPr lang="en-US"/>
              <a:t>At first, we will make use of the QT framework and its components to build an application that will display the data highlighting some of its features. </a:t>
            </a:r>
          </a:p>
          <a:p>
            <a:r>
              <a:rPr lang="en-US"/>
              <a:t>Here we will make great use of Dimensionality Reduction techniques as vector embedding are of high dimensional nature. </a:t>
            </a:r>
          </a:p>
          <a:p>
            <a:r>
              <a:rPr lang="en-US"/>
              <a:t>DR techniques will be coupled with other visualization tools to better gain insights about the data essence over time. </a:t>
            </a:r>
          </a:p>
        </p:txBody>
      </p:sp>
      <p:sp>
        <p:nvSpPr>
          <p:cNvPr id="12" name="Text Placeholder 11">
            <a:extLst>
              <a:ext uri="{FF2B5EF4-FFF2-40B4-BE49-F238E27FC236}">
                <a16:creationId xmlns:a16="http://schemas.microsoft.com/office/drawing/2014/main" id="{A6099175-95D7-497F-9501-1F4F71B9DC61}"/>
              </a:ext>
            </a:extLst>
          </p:cNvPr>
          <p:cNvSpPr>
            <a:spLocks noGrp="1"/>
          </p:cNvSpPr>
          <p:nvPr>
            <p:ph type="body" idx="48"/>
          </p:nvPr>
        </p:nvSpPr>
        <p:spPr/>
        <p:txBody>
          <a:bodyPr/>
          <a:lstStyle/>
          <a:p>
            <a:r>
              <a:rPr lang="en-US"/>
              <a:t>Refining</a:t>
            </a:r>
          </a:p>
        </p:txBody>
      </p:sp>
      <p:sp>
        <p:nvSpPr>
          <p:cNvPr id="13" name="Text Placeholder 12">
            <a:extLst>
              <a:ext uri="{FF2B5EF4-FFF2-40B4-BE49-F238E27FC236}">
                <a16:creationId xmlns:a16="http://schemas.microsoft.com/office/drawing/2014/main" id="{A9C90131-73E3-44AB-BFD1-389FA6084456}"/>
              </a:ext>
            </a:extLst>
          </p:cNvPr>
          <p:cNvSpPr>
            <a:spLocks noGrp="1"/>
          </p:cNvSpPr>
          <p:nvPr>
            <p:ph type="body" sz="quarter" idx="49"/>
          </p:nvPr>
        </p:nvSpPr>
        <p:spPr>
          <a:xfrm>
            <a:off x="8437990" y="3998511"/>
            <a:ext cx="3044952" cy="2572410"/>
          </a:xfrm>
        </p:spPr>
        <p:txBody>
          <a:bodyPr>
            <a:normAutofit fontScale="92500"/>
          </a:bodyPr>
          <a:lstStyle/>
          <a:p>
            <a:r>
              <a:rPr lang="en-US"/>
              <a:t>Finally a better visualization could be implemented by making use of higher-level framework. </a:t>
            </a:r>
          </a:p>
          <a:p>
            <a:r>
              <a:rPr lang="en-US"/>
              <a:t>Possibly the tool will also be made available online by reducing the python code to the backend of a web application.</a:t>
            </a:r>
          </a:p>
          <a:p>
            <a:r>
              <a:rPr lang="en-US"/>
              <a:t>Additional work could be investigated to ease the process of “</a:t>
            </a:r>
            <a:r>
              <a:rPr lang="en-US">
                <a:hlinkClick r:id="rId4"/>
              </a:rPr>
              <a:t>event study</a:t>
            </a:r>
            <a:r>
              <a:rPr lang="en-US"/>
              <a:t>” on the application. The latter entails better understanding the statistical significance of a co-occurrence of an event and a change in the data at each point in time. </a:t>
            </a:r>
          </a:p>
        </p:txBody>
      </p:sp>
      <p:pic>
        <p:nvPicPr>
          <p:cNvPr id="14" name="Picture 2" descr="Monitor, photo, image, television, tv, visual icon">
            <a:extLst>
              <a:ext uri="{FF2B5EF4-FFF2-40B4-BE49-F238E27FC236}">
                <a16:creationId xmlns:a16="http://schemas.microsoft.com/office/drawing/2014/main" id="{49DA5709-E635-46D8-9C80-B70AA73BB5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87079"/>
            <a:ext cx="1766424" cy="176642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picture containing shape&#10;&#10;Description automatically generated">
            <a:extLst>
              <a:ext uri="{FF2B5EF4-FFF2-40B4-BE49-F238E27FC236}">
                <a16:creationId xmlns:a16="http://schemas.microsoft.com/office/drawing/2014/main" id="{561AD8F2-B0EB-4B69-B7B9-2DF3B7849CBC}"/>
              </a:ext>
            </a:extLst>
          </p:cNvPr>
          <p:cNvPicPr>
            <a:picLocks noChangeAspect="1"/>
          </p:cNvPicPr>
          <p:nvPr/>
        </p:nvPicPr>
        <p:blipFill>
          <a:blip r:embed="rId6"/>
          <a:stretch>
            <a:fillRect/>
          </a:stretch>
        </p:blipFill>
        <p:spPr>
          <a:xfrm>
            <a:off x="6336238" y="680987"/>
            <a:ext cx="1285947" cy="753967"/>
          </a:xfrm>
          <a:prstGeom prst="rect">
            <a:avLst/>
          </a:prstGeom>
        </p:spPr>
      </p:pic>
    </p:spTree>
    <p:extLst>
      <p:ext uri="{BB962C8B-B14F-4D97-AF65-F5344CB8AC3E}">
        <p14:creationId xmlns:p14="http://schemas.microsoft.com/office/powerpoint/2010/main" val="212253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665F-537D-4B74-92F8-96ED80122ADC}"/>
              </a:ext>
            </a:extLst>
          </p:cNvPr>
          <p:cNvSpPr>
            <a:spLocks noGrp="1"/>
          </p:cNvSpPr>
          <p:nvPr>
            <p:ph type="title"/>
          </p:nvPr>
        </p:nvSpPr>
        <p:spPr>
          <a:xfrm>
            <a:off x="430405" y="191386"/>
            <a:ext cx="4585780" cy="559342"/>
          </a:xfrm>
        </p:spPr>
        <p:txBody>
          <a:bodyPr/>
          <a:lstStyle/>
          <a:p>
            <a:r>
              <a:rPr lang="en-US"/>
              <a:t>Related work</a:t>
            </a:r>
          </a:p>
        </p:txBody>
      </p:sp>
      <p:sp>
        <p:nvSpPr>
          <p:cNvPr id="3" name="Content Placeholder 2">
            <a:extLst>
              <a:ext uri="{FF2B5EF4-FFF2-40B4-BE49-F238E27FC236}">
                <a16:creationId xmlns:a16="http://schemas.microsoft.com/office/drawing/2014/main" id="{E0ACFCBA-E6B8-4ECB-B191-23EF3473943C}"/>
              </a:ext>
            </a:extLst>
          </p:cNvPr>
          <p:cNvSpPr>
            <a:spLocks noGrp="1"/>
          </p:cNvSpPr>
          <p:nvPr>
            <p:ph sz="quarter" idx="4"/>
          </p:nvPr>
        </p:nvSpPr>
        <p:spPr>
          <a:xfrm>
            <a:off x="295726" y="2736738"/>
            <a:ext cx="5800274" cy="1384524"/>
          </a:xfrm>
        </p:spPr>
        <p:txBody>
          <a:bodyPr>
            <a:normAutofit/>
          </a:bodyPr>
          <a:lstStyle/>
          <a:p>
            <a:r>
              <a:rPr lang="en-US"/>
              <a:t>Very recent paper presented.</a:t>
            </a:r>
          </a:p>
          <a:p>
            <a:r>
              <a:rPr lang="en-US"/>
              <a:t>Method validated on Google News</a:t>
            </a:r>
          </a:p>
          <a:p>
            <a:r>
              <a:rPr lang="en-US"/>
              <a:t>Presented in </a:t>
            </a:r>
            <a:r>
              <a:rPr lang="en-GB" b="0" i="0">
                <a:effectLst/>
                <a:hlinkClick r:id="rId3"/>
              </a:rPr>
              <a:t>DADD (Discovering and Attesting Digital Discrimination)</a:t>
            </a:r>
            <a:endParaRPr lang="en-US"/>
          </a:p>
        </p:txBody>
      </p:sp>
      <p:pic>
        <p:nvPicPr>
          <p:cNvPr id="7" name="Picture 6">
            <a:extLst>
              <a:ext uri="{FF2B5EF4-FFF2-40B4-BE49-F238E27FC236}">
                <a16:creationId xmlns:a16="http://schemas.microsoft.com/office/drawing/2014/main" id="{30E81D6E-819C-4319-8D85-898590CBEA8C}"/>
              </a:ext>
            </a:extLst>
          </p:cNvPr>
          <p:cNvPicPr>
            <a:picLocks noChangeAspect="1"/>
          </p:cNvPicPr>
          <p:nvPr/>
        </p:nvPicPr>
        <p:blipFill>
          <a:blip r:embed="rId4"/>
          <a:stretch>
            <a:fillRect/>
          </a:stretch>
        </p:blipFill>
        <p:spPr>
          <a:xfrm>
            <a:off x="7175817" y="163777"/>
            <a:ext cx="4460824" cy="1173901"/>
          </a:xfrm>
          <a:prstGeom prst="rect">
            <a:avLst/>
          </a:prstGeom>
        </p:spPr>
      </p:pic>
      <p:pic>
        <p:nvPicPr>
          <p:cNvPr id="8" name="Picture 7">
            <a:extLst>
              <a:ext uri="{FF2B5EF4-FFF2-40B4-BE49-F238E27FC236}">
                <a16:creationId xmlns:a16="http://schemas.microsoft.com/office/drawing/2014/main" id="{D75E02BD-97F6-4C25-B720-BA17542B6923}"/>
              </a:ext>
            </a:extLst>
          </p:cNvPr>
          <p:cNvPicPr>
            <a:picLocks noChangeAspect="1"/>
          </p:cNvPicPr>
          <p:nvPr/>
        </p:nvPicPr>
        <p:blipFill>
          <a:blip r:embed="rId5"/>
          <a:stretch>
            <a:fillRect/>
          </a:stretch>
        </p:blipFill>
        <p:spPr>
          <a:xfrm>
            <a:off x="7175817" y="1337678"/>
            <a:ext cx="4460824" cy="4557623"/>
          </a:xfrm>
          <a:prstGeom prst="rect">
            <a:avLst/>
          </a:prstGeom>
        </p:spPr>
      </p:pic>
    </p:spTree>
    <p:extLst>
      <p:ext uri="{BB962C8B-B14F-4D97-AF65-F5344CB8AC3E}">
        <p14:creationId xmlns:p14="http://schemas.microsoft.com/office/powerpoint/2010/main" val="217126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D65C-1076-4F43-B4FA-3B4804E8DF5B}"/>
              </a:ext>
            </a:extLst>
          </p:cNvPr>
          <p:cNvSpPr>
            <a:spLocks noGrp="1"/>
          </p:cNvSpPr>
          <p:nvPr>
            <p:ph type="title"/>
          </p:nvPr>
        </p:nvSpPr>
        <p:spPr>
          <a:xfrm>
            <a:off x="838200" y="434646"/>
            <a:ext cx="1437167" cy="554400"/>
          </a:xfrm>
        </p:spPr>
        <p:txBody>
          <a:bodyPr/>
          <a:lstStyle/>
          <a:p>
            <a:r>
              <a:rPr lang="en-US"/>
              <a:t>Model</a:t>
            </a:r>
          </a:p>
        </p:txBody>
      </p:sp>
      <p:sp>
        <p:nvSpPr>
          <p:cNvPr id="15" name="Text Placeholder 14">
            <a:extLst>
              <a:ext uri="{FF2B5EF4-FFF2-40B4-BE49-F238E27FC236}">
                <a16:creationId xmlns:a16="http://schemas.microsoft.com/office/drawing/2014/main" id="{72ED5FCC-E29C-48DE-84D8-EA34FFE7CE49}"/>
              </a:ext>
            </a:extLst>
          </p:cNvPr>
          <p:cNvSpPr>
            <a:spLocks noGrp="1"/>
          </p:cNvSpPr>
          <p:nvPr>
            <p:ph type="body" sz="quarter" idx="47"/>
          </p:nvPr>
        </p:nvSpPr>
        <p:spPr>
          <a:xfrm>
            <a:off x="509528" y="2521867"/>
            <a:ext cx="4696085" cy="1814265"/>
          </a:xfrm>
        </p:spPr>
        <p:txBody>
          <a:bodyPr vert="horz" lIns="36000" tIns="0" rIns="0" bIns="0" rtlCol="0" anchor="t">
            <a:normAutofit/>
          </a:bodyPr>
          <a:lstStyle/>
          <a:p>
            <a:pPr marL="285750" indent="-285750">
              <a:buFont typeface="Arial" panose="020B0604020202020204" pitchFamily="34" charset="0"/>
              <a:buChar char="•"/>
            </a:pPr>
            <a:r>
              <a:rPr lang="en-US"/>
              <a:t>The model considered is a skip-gram word embedding model. </a:t>
            </a:r>
          </a:p>
          <a:p>
            <a:pPr marL="285750" indent="-285750">
              <a:buFont typeface="Arial" panose="020B0604020202020204" pitchFamily="34" charset="0"/>
              <a:buChar char="•"/>
            </a:pPr>
            <a:r>
              <a:rPr lang="en-US"/>
              <a:t>Word embeddings make a dense vector out of a word.</a:t>
            </a:r>
          </a:p>
          <a:p>
            <a:pPr marL="285750" indent="-285750">
              <a:buFont typeface="Arial" panose="020B0604020202020204" pitchFamily="34" charset="0"/>
              <a:buChar char="•"/>
            </a:pPr>
            <a:r>
              <a:rPr lang="en-US"/>
              <a:t>These models have drawbacks.</a:t>
            </a:r>
          </a:p>
          <a:p>
            <a:endParaRPr lang="en-US"/>
          </a:p>
        </p:txBody>
      </p:sp>
      <p:pic>
        <p:nvPicPr>
          <p:cNvPr id="4100" name="Picture 4" descr="Word Embedding: Basics. Create a vector from a word | by Hariom Gautam |  Medium">
            <a:extLst>
              <a:ext uri="{FF2B5EF4-FFF2-40B4-BE49-F238E27FC236}">
                <a16:creationId xmlns:a16="http://schemas.microsoft.com/office/drawing/2014/main" id="{FA029A03-0C3A-4E40-9C7E-052B9EA7A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761" y="1636666"/>
            <a:ext cx="5711711" cy="4265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00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532457-29F4-475F-B58C-80A91C832EA9}"/>
              </a:ext>
            </a:extLst>
          </p:cNvPr>
          <p:cNvSpPr>
            <a:spLocks noGrp="1"/>
          </p:cNvSpPr>
          <p:nvPr>
            <p:ph type="title"/>
          </p:nvPr>
        </p:nvSpPr>
        <p:spPr>
          <a:xfrm>
            <a:off x="839788" y="499122"/>
            <a:ext cx="4915602" cy="560237"/>
          </a:xfrm>
        </p:spPr>
        <p:txBody>
          <a:bodyPr anchor="b">
            <a:normAutofit/>
          </a:bodyPr>
          <a:lstStyle/>
          <a:p>
            <a:r>
              <a:rPr lang="en-US"/>
              <a:t>What is biased language?</a:t>
            </a:r>
          </a:p>
        </p:txBody>
      </p:sp>
      <p:sp>
        <p:nvSpPr>
          <p:cNvPr id="2" name="Text Placeholder 1">
            <a:extLst>
              <a:ext uri="{FF2B5EF4-FFF2-40B4-BE49-F238E27FC236}">
                <a16:creationId xmlns:a16="http://schemas.microsoft.com/office/drawing/2014/main" id="{F5DC1B5D-1A60-450C-9BD8-9C391E14BCA0}"/>
              </a:ext>
            </a:extLst>
          </p:cNvPr>
          <p:cNvSpPr>
            <a:spLocks noGrp="1"/>
          </p:cNvSpPr>
          <p:nvPr>
            <p:ph type="body" sz="half" idx="2"/>
          </p:nvPr>
        </p:nvSpPr>
        <p:spPr>
          <a:xfrm>
            <a:off x="599157" y="2562607"/>
            <a:ext cx="5026306" cy="1540161"/>
          </a:xfrm>
        </p:spPr>
        <p:txBody>
          <a:bodyPr>
            <a:normAutofit/>
          </a:bodyPr>
          <a:lstStyle/>
          <a:p>
            <a:pPr marL="0" indent="0">
              <a:buNone/>
            </a:pPr>
            <a:r>
              <a:rPr lang="en-GB" sz="2400">
                <a:solidFill>
                  <a:schemeClr val="tx2"/>
                </a:solidFill>
              </a:rPr>
              <a:t>“A systematic asymmetry in word choice as a function of the social category to which the target belongs.”</a:t>
            </a:r>
            <a:endParaRPr lang="en-US" sz="2400">
              <a:solidFill>
                <a:schemeClr val="tx2"/>
              </a:solidFill>
            </a:endParaRPr>
          </a:p>
          <a:p>
            <a:pPr marL="0" indent="0">
              <a:buNone/>
            </a:pPr>
            <a:endParaRPr lang="en-GB" sz="2400">
              <a:solidFill>
                <a:schemeClr val="tx2"/>
              </a:solidFill>
            </a:endParaRPr>
          </a:p>
        </p:txBody>
      </p:sp>
      <p:pic>
        <p:nvPicPr>
          <p:cNvPr id="8" name="Picture 7">
            <a:extLst>
              <a:ext uri="{FF2B5EF4-FFF2-40B4-BE49-F238E27FC236}">
                <a16:creationId xmlns:a16="http://schemas.microsoft.com/office/drawing/2014/main" id="{D18B2C00-E5BE-42B9-A85A-64C89788DB12}"/>
              </a:ext>
            </a:extLst>
          </p:cNvPr>
          <p:cNvPicPr>
            <a:picLocks noChangeAspect="1"/>
          </p:cNvPicPr>
          <p:nvPr/>
        </p:nvPicPr>
        <p:blipFill rotWithShape="1">
          <a:blip r:embed="rId3"/>
          <a:srcRect l="10352" r="25684" b="-1"/>
          <a:stretch/>
        </p:blipFill>
        <p:spPr>
          <a:xfrm>
            <a:off x="5866094" y="499122"/>
            <a:ext cx="6172200" cy="5403850"/>
          </a:xfrm>
          <a:prstGeom prst="rect">
            <a:avLst/>
          </a:prstGeom>
          <a:noFill/>
        </p:spPr>
      </p:pic>
    </p:spTree>
    <p:extLst>
      <p:ext uri="{BB962C8B-B14F-4D97-AF65-F5344CB8AC3E}">
        <p14:creationId xmlns:p14="http://schemas.microsoft.com/office/powerpoint/2010/main" val="403669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7E572-F0AC-4962-AC8B-24DD8CD61D2D}"/>
              </a:ext>
            </a:extLst>
          </p:cNvPr>
          <p:cNvSpPr>
            <a:spLocks noGrp="1"/>
          </p:cNvSpPr>
          <p:nvPr>
            <p:ph type="title"/>
          </p:nvPr>
        </p:nvSpPr>
        <p:spPr>
          <a:xfrm>
            <a:off x="6427532" y="170838"/>
            <a:ext cx="4585780" cy="796725"/>
          </a:xfrm>
        </p:spPr>
        <p:txBody>
          <a:bodyPr>
            <a:normAutofit/>
          </a:bodyPr>
          <a:lstStyle/>
          <a:p>
            <a:r>
              <a:rPr lang="en-US" sz="4400"/>
              <a:t>Formalizing bias </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E9A97DCF-3682-44C5-A5DA-9D96CF14B628}"/>
                  </a:ext>
                </a:extLst>
              </p:cNvPr>
              <p:cNvSpPr>
                <a:spLocks noGrp="1"/>
              </p:cNvSpPr>
              <p:nvPr>
                <p:ph sz="quarter" idx="4"/>
              </p:nvPr>
            </p:nvSpPr>
            <p:spPr>
              <a:xfrm>
                <a:off x="5645888" y="1788970"/>
                <a:ext cx="6546112" cy="3136910"/>
              </a:xfrm>
            </p:spPr>
            <p:txBody>
              <a:bodyPr>
                <a:noAutofit/>
              </a:bodyPr>
              <a:lstStyle/>
              <a:p>
                <a:pPr marL="0" indent="0">
                  <a:buNone/>
                </a:pPr>
                <a:r>
                  <a:rPr lang="en-GB"/>
                  <a:t>Let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1</m:t>
                        </m:r>
                      </m:sub>
                    </m:sSub>
                  </m:oMath>
                </a14:m>
                <a:r>
                  <a:rPr lang="en-GB"/>
                  <a:t> = </a:t>
                </a:r>
                <a14:m>
                  <m:oMath xmlns:m="http://schemas.openxmlformats.org/officeDocument/2006/math">
                    <m:d>
                      <m:dPr>
                        <m:begChr m:val="{"/>
                        <m:endChr m:val="}"/>
                        <m:ctrlPr>
                          <a:rPr lang="en-GB" i="1" dirty="0" smtClean="0">
                            <a:solidFill>
                              <a:srgbClr val="836967"/>
                            </a:solidFill>
                            <a:latin typeface="Cambria Math" panose="02040503050406030204" pitchFamily="18" charset="0"/>
                          </a:rPr>
                        </m:ctrlPr>
                      </m:dPr>
                      <m:e>
                        <m:sSub>
                          <m:sSubPr>
                            <m:ctrlPr>
                              <a:rPr lang="en-GB" i="1" dirty="0" smtClean="0">
                                <a:solidFill>
                                  <a:srgbClr val="836967"/>
                                </a:solidFill>
                                <a:latin typeface="Cambria Math" panose="02040503050406030204" pitchFamily="18" charset="0"/>
                              </a:rPr>
                            </m:ctrlPr>
                          </m:sSubPr>
                          <m:e>
                            <m:r>
                              <a:rPr lang="en-GB" i="1" dirty="0" smtClean="0">
                                <a:latin typeface="Cambria Math" panose="02040503050406030204" pitchFamily="18" charset="0"/>
                              </a:rPr>
                              <m:t>𝜔</m:t>
                            </m:r>
                          </m:e>
                          <m:sub>
                            <m:r>
                              <a:rPr lang="en-GB" i="1" dirty="0" smtClean="0">
                                <a:latin typeface="Cambria Math" panose="02040503050406030204" pitchFamily="18" charset="0"/>
                              </a:rPr>
                              <m:t>𝑖</m:t>
                            </m:r>
                          </m:sub>
                        </m:sSub>
                        <m:r>
                          <a:rPr lang="en-GB" i="1" dirty="0" smtClean="0">
                            <a:latin typeface="Cambria Math" panose="02040503050406030204" pitchFamily="18" charset="0"/>
                          </a:rPr>
                          <m:t>,</m:t>
                        </m:r>
                        <m:sSub>
                          <m:sSubPr>
                            <m:ctrlPr>
                              <a:rPr lang="en-GB" i="1" dirty="0" smtClean="0">
                                <a:solidFill>
                                  <a:srgbClr val="836967"/>
                                </a:solidFill>
                                <a:latin typeface="Cambria Math" panose="02040503050406030204" pitchFamily="18" charset="0"/>
                              </a:rPr>
                            </m:ctrlPr>
                          </m:sSubPr>
                          <m:e>
                            <m:r>
                              <a:rPr lang="en-GB" i="1" dirty="0" smtClean="0">
                                <a:latin typeface="Cambria Math" panose="02040503050406030204" pitchFamily="18" charset="0"/>
                              </a:rPr>
                              <m:t>𝜔</m:t>
                            </m:r>
                          </m:e>
                          <m:sub>
                            <m:r>
                              <a:rPr lang="en-GB" i="1" dirty="0" smtClean="0">
                                <a:latin typeface="Cambria Math" panose="02040503050406030204" pitchFamily="18" charset="0"/>
                              </a:rPr>
                              <m:t>𝑖</m:t>
                            </m:r>
                            <m:r>
                              <a:rPr lang="en-GB" i="1" dirty="0" smtClean="0">
                                <a:latin typeface="Cambria Math" panose="02040503050406030204" pitchFamily="18" charset="0"/>
                              </a:rPr>
                              <m:t>+1,⋯</m:t>
                            </m:r>
                          </m:sub>
                        </m:sSub>
                        <m:r>
                          <a:rPr lang="en-GB" i="1" dirty="0" smtClean="0">
                            <a:latin typeface="Cambria Math" panose="02040503050406030204" pitchFamily="18" charset="0"/>
                          </a:rPr>
                          <m:t>,</m:t>
                        </m:r>
                        <m:sSub>
                          <m:sSubPr>
                            <m:ctrlPr>
                              <a:rPr lang="en-GB" i="1" dirty="0" smtClean="0">
                                <a:solidFill>
                                  <a:srgbClr val="836967"/>
                                </a:solidFill>
                                <a:latin typeface="Cambria Math" panose="02040503050406030204" pitchFamily="18" charset="0"/>
                              </a:rPr>
                            </m:ctrlPr>
                          </m:sSubPr>
                          <m:e>
                            <m:r>
                              <a:rPr lang="en-GB" i="1" dirty="0" smtClean="0">
                                <a:latin typeface="Cambria Math" panose="02040503050406030204" pitchFamily="18" charset="0"/>
                              </a:rPr>
                              <m:t>𝜔</m:t>
                            </m:r>
                          </m:e>
                          <m:sub>
                            <m:r>
                              <a:rPr lang="en-GB" i="1" dirty="0" smtClean="0">
                                <a:latin typeface="Cambria Math" panose="02040503050406030204" pitchFamily="18" charset="0"/>
                              </a:rPr>
                              <m:t>𝑖</m:t>
                            </m:r>
                            <m:r>
                              <a:rPr lang="en-GB" i="1" dirty="0" smtClean="0">
                                <a:latin typeface="Cambria Math" panose="02040503050406030204" pitchFamily="18" charset="0"/>
                              </a:rPr>
                              <m:t>+</m:t>
                            </m:r>
                            <m:r>
                              <a:rPr lang="en-GB" i="1" dirty="0" smtClean="0">
                                <a:latin typeface="Cambria Math" panose="02040503050406030204" pitchFamily="18" charset="0"/>
                              </a:rPr>
                              <m:t>𝑛</m:t>
                            </m:r>
                          </m:sub>
                        </m:sSub>
                      </m:e>
                    </m:d>
                  </m:oMath>
                </a14:m>
                <a:r>
                  <a:rPr lang="en-GB"/>
                  <a:t> be a set of target words </a:t>
                </a:r>
                <a14:m>
                  <m:oMath xmlns:m="http://schemas.openxmlformats.org/officeDocument/2006/math">
                    <m:r>
                      <a:rPr lang="en-GB" i="1">
                        <a:latin typeface="Cambria Math" panose="02040503050406030204" pitchFamily="18" charset="0"/>
                        <a:ea typeface="Cambria Math" panose="02040503050406030204" pitchFamily="18" charset="0"/>
                      </a:rPr>
                      <m:t>𝜔</m:t>
                    </m:r>
                  </m:oMath>
                </a14:m>
                <a:r>
                  <a:rPr lang="en-GB"/>
                  <a:t> related to a concept (</a:t>
                </a:r>
                <a:r>
                  <a:rPr lang="en-GB" err="1"/>
                  <a:t>e.g</a:t>
                </a:r>
                <a:r>
                  <a:rPr lang="en-GB"/>
                  <a:t> </a:t>
                </a:r>
                <a:r>
                  <a:rPr lang="en-GB" i="1"/>
                  <a:t>{he, son, his, him, father, and male} </a:t>
                </a:r>
                <a:r>
                  <a:rPr lang="en-GB"/>
                  <a:t>for concept male), and  </a:t>
                </a:r>
                <a14:m>
                  <m:oMath xmlns:m="http://schemas.openxmlformats.org/officeDocument/2006/math">
                    <m:acc>
                      <m:accPr>
                        <m:chr m:val="⃗"/>
                        <m:ctrlPr>
                          <a:rPr lang="en-GB" i="1" dirty="0" smtClean="0">
                            <a:solidFill>
                              <a:srgbClr val="836967"/>
                            </a:solidFill>
                            <a:latin typeface="Cambria Math" panose="02040503050406030204" pitchFamily="18" charset="0"/>
                          </a:rPr>
                        </m:ctrlPr>
                      </m:accPr>
                      <m:e>
                        <m:sSub>
                          <m:sSubPr>
                            <m:ctrlPr>
                              <a:rPr lang="en-GB" i="1" dirty="0" smtClean="0">
                                <a:solidFill>
                                  <a:srgbClr val="836967"/>
                                </a:solidFill>
                                <a:latin typeface="Cambria Math" panose="02040503050406030204" pitchFamily="18" charset="0"/>
                              </a:rPr>
                            </m:ctrlPr>
                          </m:sSubPr>
                          <m:e>
                            <m:r>
                              <a:rPr lang="en-GB" i="1" dirty="0" smtClean="0">
                                <a:latin typeface="Cambria Math" panose="02040503050406030204" pitchFamily="18" charset="0"/>
                              </a:rPr>
                              <m:t>𝐶</m:t>
                            </m:r>
                          </m:e>
                          <m:sub>
                            <m:r>
                              <a:rPr lang="en-GB" i="1" dirty="0" smtClean="0">
                                <a:latin typeface="Cambria Math" panose="02040503050406030204" pitchFamily="18" charset="0"/>
                              </a:rPr>
                              <m:t>1</m:t>
                            </m:r>
                          </m:sub>
                        </m:sSub>
                      </m:e>
                    </m:acc>
                  </m:oMath>
                </a14:m>
                <a:r>
                  <a:rPr lang="en-GB"/>
                  <a:t>  the centroid of S1 estimated by averaging the embedding vectors of word </a:t>
                </a:r>
                <a14:m>
                  <m:oMath xmlns:m="http://schemas.openxmlformats.org/officeDocument/2006/math">
                    <m:r>
                      <a:rPr lang="en-GB" i="1">
                        <a:latin typeface="Cambria Math" panose="02040503050406030204" pitchFamily="18" charset="0"/>
                        <a:ea typeface="Cambria Math" panose="02040503050406030204" pitchFamily="18" charset="0"/>
                      </a:rPr>
                      <m:t>𝜔</m:t>
                    </m:r>
                  </m:oMath>
                </a14:m>
                <a:r>
                  <a:rPr lang="en-GB"/>
                  <a:t> ∈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oMath>
                </a14:m>
                <a:r>
                  <a:rPr lang="en-GB"/>
                  <a:t> .</a:t>
                </a:r>
              </a:p>
              <a:p>
                <a:pPr marL="0" indent="0">
                  <a:buNone/>
                </a:pPr>
                <a:r>
                  <a:rPr lang="en-GB"/>
                  <a:t>Similarly, let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2</m:t>
                        </m:r>
                      </m:sub>
                    </m:sSub>
                  </m:oMath>
                </a14:m>
                <a:r>
                  <a:rPr lang="en-GB"/>
                  <a:t>= </a:t>
                </a:r>
                <a14:m>
                  <m:oMath xmlns:m="http://schemas.openxmlformats.org/officeDocument/2006/math">
                    <m:d>
                      <m:dPr>
                        <m:begChr m:val="{"/>
                        <m:endChr m:val="}"/>
                        <m:ctrlPr>
                          <a:rPr lang="en-GB" i="1" dirty="0">
                            <a:solidFill>
                              <a:srgbClr val="836967"/>
                            </a:solidFill>
                            <a:latin typeface="Cambria Math" panose="02040503050406030204" pitchFamily="18" charset="0"/>
                          </a:rPr>
                        </m:ctrlPr>
                      </m:dPr>
                      <m:e>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𝜔</m:t>
                            </m:r>
                          </m:e>
                          <m:sub>
                            <m:r>
                              <a:rPr lang="en-GB" b="0" i="1" dirty="0" smtClean="0">
                                <a:latin typeface="Cambria Math" panose="02040503050406030204" pitchFamily="18" charset="0"/>
                              </a:rPr>
                              <m:t>𝑗</m:t>
                            </m:r>
                          </m:sub>
                        </m:sSub>
                        <m:r>
                          <a:rPr lang="en-GB" i="1" dirty="0">
                            <a:latin typeface="Cambria Math" panose="02040503050406030204" pitchFamily="18" charset="0"/>
                          </a:rPr>
                          <m:t>,</m:t>
                        </m:r>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𝜔</m:t>
                            </m:r>
                          </m:e>
                          <m:sub>
                            <m:r>
                              <a:rPr lang="en-GB" b="0" i="1" dirty="0" smtClean="0">
                                <a:latin typeface="Cambria Math" panose="02040503050406030204" pitchFamily="18" charset="0"/>
                              </a:rPr>
                              <m:t>𝑗</m:t>
                            </m:r>
                            <m:r>
                              <a:rPr lang="en-GB" i="1" dirty="0">
                                <a:latin typeface="Cambria Math" panose="02040503050406030204" pitchFamily="18" charset="0"/>
                              </a:rPr>
                              <m:t>+1,⋯</m:t>
                            </m:r>
                          </m:sub>
                        </m:sSub>
                        <m:r>
                          <a:rPr lang="en-GB" i="1" dirty="0">
                            <a:latin typeface="Cambria Math" panose="02040503050406030204" pitchFamily="18" charset="0"/>
                          </a:rPr>
                          <m:t>,</m:t>
                        </m:r>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𝜔</m:t>
                            </m:r>
                          </m:e>
                          <m:sub>
                            <m:r>
                              <a:rPr lang="en-GB" b="0" i="1" dirty="0" smtClean="0">
                                <a:latin typeface="Cambria Math" panose="02040503050406030204" pitchFamily="18" charset="0"/>
                              </a:rPr>
                              <m:t>𝑗</m:t>
                            </m:r>
                            <m:r>
                              <a:rPr lang="en-GB" i="1" dirty="0">
                                <a:latin typeface="Cambria Math" panose="02040503050406030204" pitchFamily="18" charset="0"/>
                              </a:rPr>
                              <m:t>+</m:t>
                            </m:r>
                            <m:r>
                              <a:rPr lang="en-GB" b="0" i="1" dirty="0" smtClean="0">
                                <a:latin typeface="Cambria Math" panose="02040503050406030204" pitchFamily="18" charset="0"/>
                              </a:rPr>
                              <m:t>𝑚</m:t>
                            </m:r>
                          </m:sub>
                        </m:sSub>
                      </m:e>
                    </m:d>
                    <m:r>
                      <a:rPr lang="en-GB" i="1" dirty="0">
                        <a:latin typeface="Cambria Math" panose="02040503050406030204" pitchFamily="18" charset="0"/>
                      </a:rPr>
                      <m:t> </m:t>
                    </m:r>
                  </m:oMath>
                </a14:m>
                <a:r>
                  <a:rPr lang="en-GB"/>
                  <a:t>be a second set of target words with centroid  </a:t>
                </a:r>
                <a14:m>
                  <m:oMath xmlns:m="http://schemas.openxmlformats.org/officeDocument/2006/math">
                    <m:acc>
                      <m:accPr>
                        <m:chr m:val="⃗"/>
                        <m:ctrlPr>
                          <a:rPr lang="en-GB" i="1" dirty="0" smtClean="0">
                            <a:solidFill>
                              <a:srgbClr val="836967"/>
                            </a:solidFill>
                            <a:latin typeface="Cambria Math" panose="02040503050406030204" pitchFamily="18" charset="0"/>
                          </a:rPr>
                        </m:ctrlPr>
                      </m:accPr>
                      <m:e>
                        <m:sSub>
                          <m:sSubPr>
                            <m:ctrlPr>
                              <a:rPr lang="en-GB" i="1" dirty="0" smtClean="0">
                                <a:solidFill>
                                  <a:srgbClr val="836967"/>
                                </a:solidFill>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2</m:t>
                            </m:r>
                          </m:sub>
                        </m:sSub>
                      </m:e>
                    </m:acc>
                  </m:oMath>
                </a14:m>
                <a:r>
                  <a:rPr lang="en-GB"/>
                  <a:t> (e.g. </a:t>
                </a:r>
                <a:r>
                  <a:rPr lang="en-GB" i="1"/>
                  <a:t>{she, daughter, her, mother, and female} </a:t>
                </a:r>
                <a:r>
                  <a:rPr lang="en-GB"/>
                  <a:t>for concept female). </a:t>
                </a:r>
              </a:p>
              <a:p>
                <a:pPr marL="0" indent="0">
                  <a:buNone/>
                </a:pPr>
                <a:endParaRPr lang="en-GB"/>
              </a:p>
              <a:p>
                <a:pPr marL="0" indent="0">
                  <a:buNone/>
                </a:pPr>
                <a:r>
                  <a:rPr lang="en-GB"/>
                  <a:t>A word </a:t>
                </a:r>
                <a14:m>
                  <m:oMath xmlns:m="http://schemas.openxmlformats.org/officeDocument/2006/math">
                    <m:r>
                      <a:rPr lang="en-GB" i="1">
                        <a:latin typeface="Cambria Math" panose="02040503050406030204" pitchFamily="18" charset="0"/>
                        <a:ea typeface="Cambria Math" panose="02040503050406030204" pitchFamily="18" charset="0"/>
                      </a:rPr>
                      <m:t>𝜔</m:t>
                    </m:r>
                  </m:oMath>
                </a14:m>
                <a:r>
                  <a:rPr lang="en-GB"/>
                  <a:t> is biased towards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oMath>
                </a14:m>
                <a:r>
                  <a:rPr lang="en-GB"/>
                  <a:t> with respect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2</m:t>
                        </m:r>
                      </m:sub>
                    </m:sSub>
                  </m:oMath>
                </a14:m>
                <a:r>
                  <a:rPr lang="en-GB"/>
                  <a:t> when the cosine similarity between the embedding of </a:t>
                </a:r>
                <a14:m>
                  <m:oMath xmlns:m="http://schemas.openxmlformats.org/officeDocument/2006/math">
                    <m:r>
                      <a:rPr lang="en-GB" i="1">
                        <a:latin typeface="Cambria Math" panose="02040503050406030204" pitchFamily="18" charset="0"/>
                        <a:ea typeface="Cambria Math" panose="02040503050406030204" pitchFamily="18" charset="0"/>
                      </a:rPr>
                      <m:t>𝜔</m:t>
                    </m:r>
                  </m:oMath>
                </a14:m>
                <a:r>
                  <a:rPr lang="en-GB"/>
                  <a:t>, is higher for  </a:t>
                </a:r>
                <a14:m>
                  <m:oMath xmlns:m="http://schemas.openxmlformats.org/officeDocument/2006/math">
                    <m:acc>
                      <m:accPr>
                        <m:chr m:val="⃗"/>
                        <m:ctrlPr>
                          <a:rPr lang="en-GB" i="1" dirty="0" smtClean="0">
                            <a:solidFill>
                              <a:srgbClr val="836967"/>
                            </a:solidFill>
                            <a:latin typeface="Cambria Math" panose="02040503050406030204" pitchFamily="18" charset="0"/>
                          </a:rPr>
                        </m:ctrlPr>
                      </m:accPr>
                      <m:e>
                        <m:sSub>
                          <m:sSubPr>
                            <m:ctrlPr>
                              <a:rPr lang="en-GB" i="1" dirty="0" smtClean="0">
                                <a:solidFill>
                                  <a:srgbClr val="836967"/>
                                </a:solidFill>
                                <a:latin typeface="Cambria Math" panose="02040503050406030204" pitchFamily="18" charset="0"/>
                              </a:rPr>
                            </m:ctrlPr>
                          </m:sSubPr>
                          <m:e>
                            <m:r>
                              <a:rPr lang="en-GB" i="1" dirty="0" smtClean="0">
                                <a:latin typeface="Cambria Math" panose="02040503050406030204" pitchFamily="18" charset="0"/>
                              </a:rPr>
                              <m:t>𝐶</m:t>
                            </m:r>
                          </m:e>
                          <m:sub>
                            <m:r>
                              <a:rPr lang="en-GB" i="1" dirty="0" smtClean="0">
                                <a:latin typeface="Cambria Math" panose="02040503050406030204" pitchFamily="18" charset="0"/>
                              </a:rPr>
                              <m:t>1</m:t>
                            </m:r>
                          </m:sub>
                        </m:sSub>
                      </m:e>
                    </m:acc>
                  </m:oMath>
                </a14:m>
                <a:r>
                  <a:rPr lang="en-GB"/>
                  <a:t> than for </a:t>
                </a:r>
                <a:r>
                  <a:rPr lang="en-GB">
                    <a:solidFill>
                      <a:srgbClr val="FFAA27"/>
                    </a:solidFill>
                  </a:rPr>
                  <a:t> </a:t>
                </a:r>
                <a14:m>
                  <m:oMath xmlns:m="http://schemas.openxmlformats.org/officeDocument/2006/math">
                    <m:acc>
                      <m:accPr>
                        <m:chr m:val="⃗"/>
                        <m:ctrlPr>
                          <a:rPr lang="en-GB" i="1" dirty="0">
                            <a:solidFill>
                              <a:srgbClr val="836967"/>
                            </a:solidFill>
                            <a:latin typeface="Cambria Math" panose="02040503050406030204" pitchFamily="18" charset="0"/>
                          </a:rPr>
                        </m:ctrlPr>
                      </m:accPr>
                      <m:e>
                        <m:sSub>
                          <m:sSubPr>
                            <m:ctrlPr>
                              <a:rPr lang="en-GB" i="1" dirty="0">
                                <a:solidFill>
                                  <a:srgbClr val="836967"/>
                                </a:solidFill>
                                <a:latin typeface="Cambria Math" panose="02040503050406030204" pitchFamily="18" charset="0"/>
                              </a:rPr>
                            </m:ctrlPr>
                          </m:sSubPr>
                          <m:e>
                            <m:r>
                              <a:rPr lang="en-GB" i="1" dirty="0">
                                <a:solidFill>
                                  <a:srgbClr val="FFAA27"/>
                                </a:solidFill>
                                <a:latin typeface="Cambria Math" panose="02040503050406030204" pitchFamily="18" charset="0"/>
                              </a:rPr>
                              <m:t>𝐶</m:t>
                            </m:r>
                          </m:e>
                          <m:sub>
                            <m:r>
                              <a:rPr lang="en-GB" b="0" i="1" dirty="0" smtClean="0">
                                <a:solidFill>
                                  <a:srgbClr val="FFAA27"/>
                                </a:solidFill>
                                <a:latin typeface="Cambria Math" panose="02040503050406030204" pitchFamily="18" charset="0"/>
                              </a:rPr>
                              <m:t>2</m:t>
                            </m:r>
                          </m:sub>
                        </m:sSub>
                      </m:e>
                    </m:acc>
                  </m:oMath>
                </a14:m>
                <a:r>
                  <a:rPr lang="en-GB"/>
                  <a:t>.</a:t>
                </a:r>
                <a:endParaRPr lang="en-US"/>
              </a:p>
            </p:txBody>
          </p:sp>
        </mc:Choice>
        <mc:Fallback>
          <p:sp>
            <p:nvSpPr>
              <p:cNvPr id="4" name="Content Placeholder 3">
                <a:extLst>
                  <a:ext uri="{FF2B5EF4-FFF2-40B4-BE49-F238E27FC236}">
                    <a16:creationId xmlns:a16="http://schemas.microsoft.com/office/drawing/2014/main" id="{E9A97DCF-3682-44C5-A5DA-9D96CF14B628}"/>
                  </a:ext>
                </a:extLst>
              </p:cNvPr>
              <p:cNvSpPr>
                <a:spLocks noGrp="1" noRot="1" noChangeAspect="1" noMove="1" noResize="1" noEditPoints="1" noAdjustHandles="1" noChangeArrowheads="1" noChangeShapeType="1" noTextEdit="1"/>
              </p:cNvSpPr>
              <p:nvPr>
                <p:ph sz="quarter" idx="4"/>
              </p:nvPr>
            </p:nvSpPr>
            <p:spPr>
              <a:xfrm>
                <a:off x="5645888" y="1788970"/>
                <a:ext cx="6546112" cy="3136910"/>
              </a:xfrm>
              <a:blipFill>
                <a:blip r:embed="rId3"/>
                <a:stretch>
                  <a:fillRect l="-2142" t="-3107"/>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3BB78E45-F077-4C8A-9D49-6A06ED4B00C9}"/>
              </a:ext>
            </a:extLst>
          </p:cNvPr>
          <p:cNvPicPr>
            <a:picLocks noChangeAspect="1"/>
          </p:cNvPicPr>
          <p:nvPr/>
        </p:nvPicPr>
        <p:blipFill>
          <a:blip r:embed="rId4"/>
          <a:stretch>
            <a:fillRect/>
          </a:stretch>
        </p:blipFill>
        <p:spPr>
          <a:xfrm>
            <a:off x="5619906" y="4925880"/>
            <a:ext cx="6598076" cy="681386"/>
          </a:xfrm>
          <a:prstGeom prst="rect">
            <a:avLst/>
          </a:prstGeom>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E3DF77B7-9CF6-45D9-8169-85407B963557}"/>
                  </a:ext>
                </a:extLst>
              </p:cNvPr>
              <p:cNvSpPr txBox="1"/>
              <p:nvPr/>
            </p:nvSpPr>
            <p:spPr>
              <a:xfrm>
                <a:off x="5619906" y="5607266"/>
                <a:ext cx="6145618" cy="923330"/>
              </a:xfrm>
              <a:prstGeom prst="rect">
                <a:avLst/>
              </a:prstGeom>
              <a:noFill/>
            </p:spPr>
            <p:txBody>
              <a:bodyPr wrap="square">
                <a:spAutoFit/>
              </a:bodyPr>
              <a:lstStyle/>
              <a:p>
                <a:r>
                  <a:rPr lang="en-GB">
                    <a:solidFill>
                      <a:schemeClr val="bg2"/>
                    </a:solidFill>
                  </a:rPr>
                  <a:t>Positive values of </a:t>
                </a:r>
                <a:r>
                  <a:rPr lang="en-GB" i="1">
                    <a:solidFill>
                      <a:schemeClr val="bg2"/>
                    </a:solidFill>
                  </a:rPr>
                  <a:t>Bias</a:t>
                </a:r>
                <a:r>
                  <a:rPr lang="en-GB">
                    <a:solidFill>
                      <a:schemeClr val="bg2"/>
                    </a:solidFill>
                  </a:rPr>
                  <a:t> mean a word </a:t>
                </a:r>
                <a14:m>
                  <m:oMath xmlns:m="http://schemas.openxmlformats.org/officeDocument/2006/math">
                    <m:r>
                      <a:rPr lang="en-GB" i="1" smtClean="0">
                        <a:solidFill>
                          <a:schemeClr val="bg2"/>
                        </a:solidFill>
                        <a:latin typeface="Cambria Math" panose="02040503050406030204" pitchFamily="18" charset="0"/>
                        <a:ea typeface="Cambria Math" panose="02040503050406030204" pitchFamily="18" charset="0"/>
                      </a:rPr>
                      <m:t>𝜔</m:t>
                    </m:r>
                  </m:oMath>
                </a14:m>
                <a:r>
                  <a:rPr lang="en-GB">
                    <a:solidFill>
                      <a:schemeClr val="bg2"/>
                    </a:solidFill>
                  </a:rPr>
                  <a:t> is more biased towards </a:t>
                </a:r>
                <a14:m>
                  <m:oMath xmlns:m="http://schemas.openxmlformats.org/officeDocument/2006/math">
                    <m:sSub>
                      <m:sSubPr>
                        <m:ctrlPr>
                          <a:rPr lang="en-GB" i="1">
                            <a:solidFill>
                              <a:srgbClr val="FFAA27"/>
                            </a:solidFill>
                            <a:latin typeface="Cambria Math" panose="02040503050406030204" pitchFamily="18" charset="0"/>
                          </a:rPr>
                        </m:ctrlPr>
                      </m:sSubPr>
                      <m:e>
                        <m:r>
                          <a:rPr lang="en-GB" i="1">
                            <a:solidFill>
                              <a:srgbClr val="FFAA27"/>
                            </a:solidFill>
                            <a:latin typeface="Cambria Math" panose="02040503050406030204" pitchFamily="18" charset="0"/>
                          </a:rPr>
                          <m:t>𝑆</m:t>
                        </m:r>
                      </m:e>
                      <m:sub>
                        <m:r>
                          <a:rPr lang="en-GB" i="1">
                            <a:solidFill>
                              <a:srgbClr val="FFAA27"/>
                            </a:solidFill>
                            <a:latin typeface="Cambria Math" panose="02040503050406030204" pitchFamily="18" charset="0"/>
                          </a:rPr>
                          <m:t>1</m:t>
                        </m:r>
                      </m:sub>
                    </m:sSub>
                  </m:oMath>
                </a14:m>
                <a:r>
                  <a:rPr lang="en-GB">
                    <a:solidFill>
                      <a:schemeClr val="bg2"/>
                    </a:solidFill>
                  </a:rPr>
                  <a:t>, while negative values of </a:t>
                </a:r>
                <a:r>
                  <a:rPr lang="en-GB" i="1">
                    <a:solidFill>
                      <a:schemeClr val="bg2"/>
                    </a:solidFill>
                  </a:rPr>
                  <a:t>Bias</a:t>
                </a:r>
                <a:r>
                  <a:rPr lang="en-GB">
                    <a:solidFill>
                      <a:schemeClr val="bg2"/>
                    </a:solidFill>
                  </a:rPr>
                  <a:t> means </a:t>
                </a:r>
                <a14:m>
                  <m:oMath xmlns:m="http://schemas.openxmlformats.org/officeDocument/2006/math">
                    <m:r>
                      <a:rPr lang="en-GB" i="1">
                        <a:solidFill>
                          <a:schemeClr val="bg2"/>
                        </a:solidFill>
                        <a:latin typeface="Cambria Math" panose="02040503050406030204" pitchFamily="18" charset="0"/>
                        <a:ea typeface="Cambria Math" panose="02040503050406030204" pitchFamily="18" charset="0"/>
                      </a:rPr>
                      <m:t>𝜔</m:t>
                    </m:r>
                  </m:oMath>
                </a14:m>
                <a:r>
                  <a:rPr lang="en-GB">
                    <a:solidFill>
                      <a:schemeClr val="bg2"/>
                    </a:solidFill>
                  </a:rPr>
                  <a:t> is more biased towards </a:t>
                </a:r>
                <a14:m>
                  <m:oMath xmlns:m="http://schemas.openxmlformats.org/officeDocument/2006/math">
                    <m:sSub>
                      <m:sSubPr>
                        <m:ctrlPr>
                          <a:rPr lang="en-GB" i="1" smtClean="0">
                            <a:solidFill>
                              <a:schemeClr val="bg2"/>
                            </a:solidFill>
                            <a:latin typeface="Cambria Math" panose="02040503050406030204" pitchFamily="18" charset="0"/>
                          </a:rPr>
                        </m:ctrlPr>
                      </m:sSubPr>
                      <m:e>
                        <m:r>
                          <a:rPr lang="en-GB" i="1">
                            <a:solidFill>
                              <a:schemeClr val="bg2"/>
                            </a:solidFill>
                            <a:latin typeface="Cambria Math" panose="02040503050406030204" pitchFamily="18" charset="0"/>
                          </a:rPr>
                          <m:t>𝑆</m:t>
                        </m:r>
                      </m:e>
                      <m:sub>
                        <m:r>
                          <a:rPr lang="en-GB" b="0" i="1" smtClean="0">
                            <a:solidFill>
                              <a:schemeClr val="bg2"/>
                            </a:solidFill>
                            <a:latin typeface="Cambria Math" panose="02040503050406030204" pitchFamily="18" charset="0"/>
                          </a:rPr>
                          <m:t>2</m:t>
                        </m:r>
                      </m:sub>
                    </m:sSub>
                  </m:oMath>
                </a14:m>
                <a:r>
                  <a:rPr lang="en-GB">
                    <a:solidFill>
                      <a:schemeClr val="bg2"/>
                    </a:solidFill>
                  </a:rPr>
                  <a:t>.</a:t>
                </a:r>
              </a:p>
            </p:txBody>
          </p:sp>
        </mc:Choice>
        <mc:Fallback>
          <p:sp>
            <p:nvSpPr>
              <p:cNvPr id="19" name="TextBox 18">
                <a:extLst>
                  <a:ext uri="{FF2B5EF4-FFF2-40B4-BE49-F238E27FC236}">
                    <a16:creationId xmlns:a16="http://schemas.microsoft.com/office/drawing/2014/main" id="{E3DF77B7-9CF6-45D9-8169-85407B963557}"/>
                  </a:ext>
                </a:extLst>
              </p:cNvPr>
              <p:cNvSpPr txBox="1">
                <a:spLocks noRot="1" noChangeAspect="1" noMove="1" noResize="1" noEditPoints="1" noAdjustHandles="1" noChangeArrowheads="1" noChangeShapeType="1" noTextEdit="1"/>
              </p:cNvSpPr>
              <p:nvPr/>
            </p:nvSpPr>
            <p:spPr>
              <a:xfrm>
                <a:off x="5619906" y="5607266"/>
                <a:ext cx="6145618" cy="923330"/>
              </a:xfrm>
              <a:prstGeom prst="rect">
                <a:avLst/>
              </a:prstGeom>
              <a:blipFill>
                <a:blip r:embed="rId5"/>
                <a:stretch>
                  <a:fillRect l="-893" t="-3974" b="-9934"/>
                </a:stretch>
              </a:blipFill>
            </p:spPr>
            <p:txBody>
              <a:bodyPr/>
              <a:lstStyle/>
              <a:p>
                <a:r>
                  <a:rPr lang="en-US">
                    <a:noFill/>
                  </a:rPr>
                  <a:t> </a:t>
                </a:r>
              </a:p>
            </p:txBody>
          </p:sp>
        </mc:Fallback>
      </mc:AlternateContent>
      <p:pic>
        <p:nvPicPr>
          <p:cNvPr id="22" name="Picture 21" descr="Chart&#10;&#10;Description automatically generated">
            <a:extLst>
              <a:ext uri="{FF2B5EF4-FFF2-40B4-BE49-F238E27FC236}">
                <a16:creationId xmlns:a16="http://schemas.microsoft.com/office/drawing/2014/main" id="{15297817-54C2-4644-8745-33416CB1246A}"/>
              </a:ext>
            </a:extLst>
          </p:cNvPr>
          <p:cNvPicPr>
            <a:picLocks noChangeAspect="1"/>
          </p:cNvPicPr>
          <p:nvPr/>
        </p:nvPicPr>
        <p:blipFill rotWithShape="1">
          <a:blip r:embed="rId6"/>
          <a:srcRect l="7460"/>
          <a:stretch/>
        </p:blipFill>
        <p:spPr>
          <a:xfrm>
            <a:off x="0" y="1702325"/>
            <a:ext cx="4880344" cy="3453350"/>
          </a:xfrm>
          <a:prstGeom prst="rect">
            <a:avLst/>
          </a:prstGeom>
        </p:spPr>
      </p:pic>
    </p:spTree>
    <p:extLst>
      <p:ext uri="{BB962C8B-B14F-4D97-AF65-F5344CB8AC3E}">
        <p14:creationId xmlns:p14="http://schemas.microsoft.com/office/powerpoint/2010/main" val="321081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532457-29F4-475F-B58C-80A91C832EA9}"/>
              </a:ext>
            </a:extLst>
          </p:cNvPr>
          <p:cNvSpPr>
            <a:spLocks noGrp="1"/>
          </p:cNvSpPr>
          <p:nvPr>
            <p:ph type="title"/>
          </p:nvPr>
        </p:nvSpPr>
        <p:spPr/>
        <p:txBody>
          <a:bodyPr anchor="b">
            <a:normAutofit/>
          </a:bodyPr>
          <a:lstStyle/>
          <a:p>
            <a:r>
              <a:rPr lang="en-US"/>
              <a:t>Data </a:t>
            </a:r>
          </a:p>
        </p:txBody>
      </p:sp>
      <p:pic>
        <p:nvPicPr>
          <p:cNvPr id="2050" name="Picture 2" descr="Popularity of Reddit by country [4,500 x 2,234] : MapPorn">
            <a:extLst>
              <a:ext uri="{FF2B5EF4-FFF2-40B4-BE49-F238E27FC236}">
                <a16:creationId xmlns:a16="http://schemas.microsoft.com/office/drawing/2014/main" id="{BA5ADFEF-3DD6-4C88-A106-C71D06AE1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197" y="2143934"/>
            <a:ext cx="6307803" cy="3131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an someone give me a round cutout of the reddit logo here with transparent  background. I tried all i can buy there's always some kind of black  background generated. : cutouts">
            <a:extLst>
              <a:ext uri="{FF2B5EF4-FFF2-40B4-BE49-F238E27FC236}">
                <a16:creationId xmlns:a16="http://schemas.microsoft.com/office/drawing/2014/main" id="{B36F0792-1436-44B4-8F62-A2471859185D}"/>
              </a:ext>
            </a:extLst>
          </p:cNvPr>
          <p:cNvPicPr>
            <a:picLocks noGrp="1" noChangeAspect="1" noChangeArrowheads="1"/>
          </p:cNvPicPr>
          <p:nvPr>
            <p:ph sz="quarter" idx="53"/>
          </p:nvPr>
        </p:nvPicPr>
        <p:blipFill>
          <a:blip r:embed="rId4">
            <a:extLst>
              <a:ext uri="{28A0092B-C50C-407E-A947-70E740481C1C}">
                <a14:useLocalDpi xmlns:a14="http://schemas.microsoft.com/office/drawing/2010/main" val="0"/>
              </a:ext>
            </a:extLst>
          </a:blip>
          <a:srcRect/>
          <a:stretch>
            <a:fillRect/>
          </a:stretch>
        </p:blipFill>
        <p:spPr bwMode="auto">
          <a:xfrm>
            <a:off x="2136153" y="805472"/>
            <a:ext cx="552848" cy="5528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DEE821-E3CA-4979-8CBA-E0B8E5F4F1E3}"/>
              </a:ext>
            </a:extLst>
          </p:cNvPr>
          <p:cNvSpPr txBox="1"/>
          <p:nvPr/>
        </p:nvSpPr>
        <p:spPr>
          <a:xfrm>
            <a:off x="838199" y="2694133"/>
            <a:ext cx="4985586" cy="2031325"/>
          </a:xfrm>
          <a:prstGeom prst="rect">
            <a:avLst/>
          </a:prstGeom>
          <a:noFill/>
        </p:spPr>
        <p:txBody>
          <a:bodyPr wrap="square" rtlCol="0">
            <a:spAutoFit/>
          </a:bodyPr>
          <a:lstStyle/>
          <a:p>
            <a:r>
              <a:rPr lang="en-GB">
                <a:solidFill>
                  <a:schemeClr val="tx2"/>
                </a:solidFill>
              </a:rPr>
              <a:t>Why reddit?</a:t>
            </a:r>
          </a:p>
          <a:p>
            <a:endParaRPr lang="en-GB">
              <a:solidFill>
                <a:schemeClr val="tx2"/>
              </a:solidFill>
            </a:endParaRPr>
          </a:p>
          <a:p>
            <a:pPr marL="285750" indent="-285750">
              <a:buFont typeface="Arial" panose="020B0604020202020204" pitchFamily="34" charset="0"/>
              <a:buChar char="•"/>
            </a:pPr>
            <a:r>
              <a:rPr lang="en-GB">
                <a:solidFill>
                  <a:schemeClr val="tx2"/>
                </a:solidFill>
              </a:rPr>
              <a:t>Is worldwide popular</a:t>
            </a:r>
          </a:p>
          <a:p>
            <a:pPr marL="285750" indent="-285750">
              <a:buFont typeface="Arial" panose="020B0604020202020204" pitchFamily="34" charset="0"/>
              <a:buChar char="•"/>
            </a:pPr>
            <a:r>
              <a:rPr lang="en-GB">
                <a:solidFill>
                  <a:schemeClr val="tx2"/>
                </a:solidFill>
              </a:rPr>
              <a:t>Is open to data collection</a:t>
            </a:r>
          </a:p>
          <a:p>
            <a:pPr marL="285750" indent="-285750">
              <a:buFont typeface="Arial" panose="020B0604020202020204" pitchFamily="34" charset="0"/>
              <a:buChar char="•"/>
            </a:pPr>
            <a:r>
              <a:rPr lang="en-GB">
                <a:solidFill>
                  <a:schemeClr val="tx2"/>
                </a:solidFill>
              </a:rPr>
              <a:t>Is discussion based</a:t>
            </a:r>
          </a:p>
          <a:p>
            <a:pPr marL="285750" indent="-285750">
              <a:buFont typeface="Arial" panose="020B0604020202020204" pitchFamily="34" charset="0"/>
              <a:buChar char="•"/>
            </a:pPr>
            <a:r>
              <a:rPr lang="en-GB">
                <a:solidFill>
                  <a:schemeClr val="tx2"/>
                </a:solidFill>
              </a:rPr>
              <a:t>Being a very popular social media, is a partial reflection of societal phenomena. </a:t>
            </a:r>
          </a:p>
        </p:txBody>
      </p:sp>
    </p:spTree>
    <p:extLst>
      <p:ext uri="{BB962C8B-B14F-4D97-AF65-F5344CB8AC3E}">
        <p14:creationId xmlns:p14="http://schemas.microsoft.com/office/powerpoint/2010/main" val="411339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ontent Placeholder 1">
            <a:extLst>
              <a:ext uri="{FF2B5EF4-FFF2-40B4-BE49-F238E27FC236}">
                <a16:creationId xmlns:a16="http://schemas.microsoft.com/office/drawing/2014/main" id="{A580E4F7-7AC7-4522-9071-102AB5404558}"/>
              </a:ext>
            </a:extLst>
          </p:cNvPr>
          <p:cNvSpPr>
            <a:spLocks noGrp="1"/>
          </p:cNvSpPr>
          <p:nvPr>
            <p:ph sz="half" idx="1"/>
          </p:nvPr>
        </p:nvSpPr>
        <p:spPr>
          <a:xfrm>
            <a:off x="104555" y="2067800"/>
            <a:ext cx="4254793" cy="1379595"/>
          </a:xfrm>
          <a:ln w="19050">
            <a:solidFill>
              <a:schemeClr val="tx2"/>
            </a:solidFill>
          </a:ln>
        </p:spPr>
        <p:txBody>
          <a:bodyPr>
            <a:normAutofit fontScale="92500" lnSpcReduction="10000"/>
          </a:bodyPr>
          <a:lstStyle/>
          <a:p>
            <a:pPr marL="0" indent="0">
              <a:buNone/>
            </a:pPr>
            <a:r>
              <a:rPr lang="en-US">
                <a:solidFill>
                  <a:schemeClr val="bg2"/>
                </a:solidFill>
              </a:rPr>
              <a:t>Our main contribution, after having replicated the work is to identify biases and visualize it over time. </a:t>
            </a:r>
          </a:p>
          <a:p>
            <a:pPr marL="0" indent="0">
              <a:buNone/>
            </a:pPr>
            <a:r>
              <a:rPr lang="en-US">
                <a:solidFill>
                  <a:schemeClr val="bg2"/>
                </a:solidFill>
              </a:rPr>
              <a:t>There are several approaches we thought about to go around this task</a:t>
            </a:r>
            <a:r>
              <a:rPr lang="en-GB">
                <a:solidFill>
                  <a:schemeClr val="bg2"/>
                </a:solidFill>
              </a:rPr>
              <a:t>.</a:t>
            </a:r>
            <a:endParaRPr lang="en-US">
              <a:solidFill>
                <a:schemeClr val="bg2"/>
              </a:solidFill>
            </a:endParaRPr>
          </a:p>
          <a:p>
            <a:endParaRPr lang="en-US">
              <a:solidFill>
                <a:schemeClr val="bg2"/>
              </a:solidFill>
            </a:endParaRPr>
          </a:p>
        </p:txBody>
      </p:sp>
      <p:pic>
        <p:nvPicPr>
          <p:cNvPr id="1026" name="Picture 2" descr="Using Time Series Data">
            <a:extLst>
              <a:ext uri="{FF2B5EF4-FFF2-40B4-BE49-F238E27FC236}">
                <a16:creationId xmlns:a16="http://schemas.microsoft.com/office/drawing/2014/main" id="{F6D24EB3-82A4-4D4F-A7A9-E4BE0DF98F0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3795189" y="186796"/>
            <a:ext cx="8251499" cy="130719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8EA7E572-F0AC-4962-AC8B-24DD8CD61D2D}"/>
              </a:ext>
            </a:extLst>
          </p:cNvPr>
          <p:cNvSpPr>
            <a:spLocks noGrp="1"/>
          </p:cNvSpPr>
          <p:nvPr>
            <p:ph type="title"/>
          </p:nvPr>
        </p:nvSpPr>
        <p:spPr>
          <a:xfrm>
            <a:off x="588082" y="563970"/>
            <a:ext cx="2840918" cy="552848"/>
          </a:xfrm>
        </p:spPr>
        <p:txBody>
          <a:bodyPr anchor="b">
            <a:normAutofit/>
          </a:bodyPr>
          <a:lstStyle/>
          <a:p>
            <a:r>
              <a:rPr lang="en-US"/>
              <a:t>Adding time</a:t>
            </a:r>
          </a:p>
        </p:txBody>
      </p:sp>
      <p:sp>
        <p:nvSpPr>
          <p:cNvPr id="2" name="TextBox 1">
            <a:extLst>
              <a:ext uri="{FF2B5EF4-FFF2-40B4-BE49-F238E27FC236}">
                <a16:creationId xmlns:a16="http://schemas.microsoft.com/office/drawing/2014/main" id="{1A912979-67F5-4ABD-9815-88135D3117EA}"/>
              </a:ext>
            </a:extLst>
          </p:cNvPr>
          <p:cNvSpPr txBox="1"/>
          <p:nvPr/>
        </p:nvSpPr>
        <p:spPr>
          <a:xfrm>
            <a:off x="296825" y="4370724"/>
            <a:ext cx="3132176" cy="646331"/>
          </a:xfrm>
          <a:prstGeom prst="rect">
            <a:avLst/>
          </a:prstGeom>
          <a:noFill/>
          <a:ln w="28575">
            <a:solidFill>
              <a:srgbClr val="00275F"/>
            </a:solidFill>
          </a:ln>
        </p:spPr>
        <p:txBody>
          <a:bodyPr wrap="square" rtlCol="0">
            <a:spAutoFit/>
          </a:bodyPr>
          <a:lstStyle/>
          <a:p>
            <a:r>
              <a:rPr lang="en-GB">
                <a:solidFill>
                  <a:schemeClr val="bg2"/>
                </a:solidFill>
              </a:rPr>
              <a:t>Studying the weights matrix at each timestep. </a:t>
            </a:r>
          </a:p>
        </p:txBody>
      </p:sp>
      <p:sp>
        <p:nvSpPr>
          <p:cNvPr id="16" name="TextBox 15">
            <a:extLst>
              <a:ext uri="{FF2B5EF4-FFF2-40B4-BE49-F238E27FC236}">
                <a16:creationId xmlns:a16="http://schemas.microsoft.com/office/drawing/2014/main" id="{A02F54CB-924B-465D-9485-388F4F974128}"/>
              </a:ext>
            </a:extLst>
          </p:cNvPr>
          <p:cNvSpPr txBox="1"/>
          <p:nvPr/>
        </p:nvSpPr>
        <p:spPr>
          <a:xfrm>
            <a:off x="296824" y="5590863"/>
            <a:ext cx="3132176" cy="923330"/>
          </a:xfrm>
          <a:prstGeom prst="rect">
            <a:avLst/>
          </a:prstGeom>
          <a:noFill/>
          <a:ln w="28575">
            <a:solidFill>
              <a:srgbClr val="00275F"/>
            </a:solidFill>
          </a:ln>
        </p:spPr>
        <p:txBody>
          <a:bodyPr wrap="square" rtlCol="0">
            <a:spAutoFit/>
          </a:bodyPr>
          <a:lstStyle/>
          <a:p>
            <a:r>
              <a:rPr lang="en-GB" b="0" i="0">
                <a:solidFill>
                  <a:schemeClr val="bg2"/>
                </a:solidFill>
                <a:effectLst/>
              </a:rPr>
              <a:t>The order of context words does not influence prediction (</a:t>
            </a:r>
            <a:r>
              <a:rPr lang="en-GB" b="0" i="0" u="none" strike="noStrike">
                <a:solidFill>
                  <a:schemeClr val="accent2"/>
                </a:solidFill>
                <a:effectLst/>
                <a:hlinkClick r:id="rId4" tooltip="Bag-of-words">
                  <a:extLst>
                    <a:ext uri="{A12FA001-AC4F-418D-AE19-62706E023703}">
                      <ahyp:hlinkClr xmlns:ahyp="http://schemas.microsoft.com/office/drawing/2018/hyperlinkcolor" val="tx"/>
                    </a:ext>
                  </a:extLst>
                </a:hlinkClick>
              </a:rPr>
              <a:t>bag-of-words</a:t>
            </a:r>
            <a:r>
              <a:rPr lang="en-GB" b="0" i="0">
                <a:solidFill>
                  <a:schemeClr val="tx2"/>
                </a:solidFill>
                <a:effectLst/>
              </a:rPr>
              <a:t> </a:t>
            </a:r>
            <a:r>
              <a:rPr lang="en-GB" b="0" i="0">
                <a:solidFill>
                  <a:schemeClr val="bg2"/>
                </a:solidFill>
                <a:effectLst/>
              </a:rPr>
              <a:t>assumption).</a:t>
            </a:r>
            <a:endParaRPr lang="en-GB">
              <a:solidFill>
                <a:schemeClr val="bg2"/>
              </a:solidFill>
            </a:endParaRPr>
          </a:p>
        </p:txBody>
      </p:sp>
      <p:cxnSp>
        <p:nvCxnSpPr>
          <p:cNvPr id="8" name="Connector: Elbow 7">
            <a:extLst>
              <a:ext uri="{FF2B5EF4-FFF2-40B4-BE49-F238E27FC236}">
                <a16:creationId xmlns:a16="http://schemas.microsoft.com/office/drawing/2014/main" id="{27857E9A-FFC6-4079-9657-AB047C32FB7F}"/>
              </a:ext>
            </a:extLst>
          </p:cNvPr>
          <p:cNvCxnSpPr>
            <a:cxnSpLocks/>
            <a:stCxn id="2" idx="2"/>
            <a:endCxn id="16" idx="0"/>
          </p:cNvCxnSpPr>
          <p:nvPr/>
        </p:nvCxnSpPr>
        <p:spPr>
          <a:xfrm rot="5400000">
            <a:off x="1576009" y="5303959"/>
            <a:ext cx="573808" cy="1"/>
          </a:xfrm>
          <a:prstGeom prst="bentConnector3">
            <a:avLst>
              <a:gd name="adj1" fmla="val 50000"/>
            </a:avLst>
          </a:prstGeom>
          <a:ln w="28575">
            <a:solidFill>
              <a:srgbClr val="00275F"/>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270D873-82E2-4839-89AC-CFFE506FCCE6}"/>
              </a:ext>
            </a:extLst>
          </p:cNvPr>
          <p:cNvSpPr txBox="1"/>
          <p:nvPr/>
        </p:nvSpPr>
        <p:spPr>
          <a:xfrm>
            <a:off x="4995087" y="3254011"/>
            <a:ext cx="3132175" cy="1477328"/>
          </a:xfrm>
          <a:prstGeom prst="rect">
            <a:avLst/>
          </a:prstGeom>
          <a:noFill/>
          <a:ln w="28575">
            <a:solidFill>
              <a:schemeClr val="accent1">
                <a:lumMod val="90000"/>
                <a:lumOff val="10000"/>
              </a:schemeClr>
            </a:solidFill>
          </a:ln>
        </p:spPr>
        <p:txBody>
          <a:bodyPr wrap="square" rtlCol="0">
            <a:spAutoFit/>
          </a:bodyPr>
          <a:lstStyle/>
          <a:p>
            <a:r>
              <a:rPr lang="en-GB">
                <a:solidFill>
                  <a:schemeClr val="bg2"/>
                </a:solidFill>
              </a:rPr>
              <a:t>Training a model with data only from certain periods. E.g. From 2000 to 2005, from 2005 to 2010 etc. and comparing models.</a:t>
            </a:r>
          </a:p>
        </p:txBody>
      </p:sp>
      <p:sp>
        <p:nvSpPr>
          <p:cNvPr id="24" name="TextBox 23">
            <a:extLst>
              <a:ext uri="{FF2B5EF4-FFF2-40B4-BE49-F238E27FC236}">
                <a16:creationId xmlns:a16="http://schemas.microsoft.com/office/drawing/2014/main" id="{DDC82153-7B1D-42BB-B86F-0B0304353C2B}"/>
              </a:ext>
            </a:extLst>
          </p:cNvPr>
          <p:cNvSpPr txBox="1"/>
          <p:nvPr/>
        </p:nvSpPr>
        <p:spPr>
          <a:xfrm>
            <a:off x="4995086" y="5397478"/>
            <a:ext cx="3132176" cy="923330"/>
          </a:xfrm>
          <a:prstGeom prst="rect">
            <a:avLst/>
          </a:prstGeom>
          <a:noFill/>
          <a:ln w="28575">
            <a:solidFill>
              <a:srgbClr val="00275F"/>
            </a:solidFill>
          </a:ln>
        </p:spPr>
        <p:txBody>
          <a:bodyPr wrap="square" rtlCol="0">
            <a:spAutoFit/>
          </a:bodyPr>
          <a:lstStyle/>
          <a:p>
            <a:r>
              <a:rPr lang="en-GB" b="0" i="0">
                <a:solidFill>
                  <a:schemeClr val="bg2"/>
                </a:solidFill>
                <a:effectLst/>
              </a:rPr>
              <a:t>The first models (being trained on fewer and different data) would yield unreliable results.</a:t>
            </a:r>
            <a:endParaRPr lang="en-GB">
              <a:solidFill>
                <a:schemeClr val="bg2"/>
              </a:solidFill>
            </a:endParaRPr>
          </a:p>
        </p:txBody>
      </p:sp>
      <p:cxnSp>
        <p:nvCxnSpPr>
          <p:cNvPr id="25" name="Connector: Elbow 24">
            <a:extLst>
              <a:ext uri="{FF2B5EF4-FFF2-40B4-BE49-F238E27FC236}">
                <a16:creationId xmlns:a16="http://schemas.microsoft.com/office/drawing/2014/main" id="{88B61E64-5213-458C-A271-CCCA72E436E8}"/>
              </a:ext>
            </a:extLst>
          </p:cNvPr>
          <p:cNvCxnSpPr>
            <a:cxnSpLocks/>
            <a:stCxn id="23" idx="2"/>
            <a:endCxn id="24" idx="0"/>
          </p:cNvCxnSpPr>
          <p:nvPr/>
        </p:nvCxnSpPr>
        <p:spPr>
          <a:xfrm rot="5400000">
            <a:off x="6228106" y="5064408"/>
            <a:ext cx="666139" cy="1"/>
          </a:xfrm>
          <a:prstGeom prst="bentConnector3">
            <a:avLst>
              <a:gd name="adj1" fmla="val 50000"/>
            </a:avLst>
          </a:prstGeom>
          <a:ln w="28575">
            <a:solidFill>
              <a:srgbClr val="00275F"/>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1130986-66DD-4D36-93CF-3D701F1A6DAC}"/>
              </a:ext>
            </a:extLst>
          </p:cNvPr>
          <p:cNvSpPr txBox="1"/>
          <p:nvPr/>
        </p:nvSpPr>
        <p:spPr>
          <a:xfrm>
            <a:off x="8763000" y="2330682"/>
            <a:ext cx="3132175" cy="923330"/>
          </a:xfrm>
          <a:prstGeom prst="rect">
            <a:avLst/>
          </a:prstGeom>
          <a:noFill/>
          <a:ln w="28575">
            <a:solidFill>
              <a:schemeClr val="tx2"/>
            </a:solidFill>
          </a:ln>
        </p:spPr>
        <p:txBody>
          <a:bodyPr wrap="square" rtlCol="0">
            <a:spAutoFit/>
          </a:bodyPr>
          <a:lstStyle/>
          <a:p>
            <a:r>
              <a:rPr lang="en-GB">
                <a:solidFill>
                  <a:schemeClr val="bg2"/>
                </a:solidFill>
              </a:rPr>
              <a:t>Evaluating most biased words and looking at their usage over time. </a:t>
            </a:r>
          </a:p>
        </p:txBody>
      </p:sp>
      <p:sp>
        <p:nvSpPr>
          <p:cNvPr id="43" name="TextBox 42">
            <a:extLst>
              <a:ext uri="{FF2B5EF4-FFF2-40B4-BE49-F238E27FC236}">
                <a16:creationId xmlns:a16="http://schemas.microsoft.com/office/drawing/2014/main" id="{AF3552BA-4A8F-4940-A3FD-62CE88A842D8}"/>
              </a:ext>
            </a:extLst>
          </p:cNvPr>
          <p:cNvSpPr txBox="1"/>
          <p:nvPr/>
        </p:nvSpPr>
        <p:spPr>
          <a:xfrm>
            <a:off x="8763001" y="4104817"/>
            <a:ext cx="3132175" cy="646331"/>
          </a:xfrm>
          <a:prstGeom prst="rect">
            <a:avLst/>
          </a:prstGeom>
          <a:noFill/>
          <a:ln w="28575">
            <a:solidFill>
              <a:schemeClr val="tx2"/>
            </a:solidFill>
          </a:ln>
        </p:spPr>
        <p:txBody>
          <a:bodyPr wrap="square" rtlCol="0">
            <a:spAutoFit/>
          </a:bodyPr>
          <a:lstStyle/>
          <a:p>
            <a:r>
              <a:rPr lang="en-GB" b="0" i="0">
                <a:solidFill>
                  <a:schemeClr val="bg2"/>
                </a:solidFill>
                <a:effectLst/>
              </a:rPr>
              <a:t>Probably the most feasible solution and our GOTO so far.</a:t>
            </a:r>
            <a:endParaRPr lang="en-GB">
              <a:solidFill>
                <a:schemeClr val="bg2"/>
              </a:solidFill>
            </a:endParaRPr>
          </a:p>
        </p:txBody>
      </p:sp>
      <p:cxnSp>
        <p:nvCxnSpPr>
          <p:cNvPr id="44" name="Connector: Elbow 43">
            <a:extLst>
              <a:ext uri="{FF2B5EF4-FFF2-40B4-BE49-F238E27FC236}">
                <a16:creationId xmlns:a16="http://schemas.microsoft.com/office/drawing/2014/main" id="{30A7006A-16E8-4A45-A96B-46AB93864FD5}"/>
              </a:ext>
            </a:extLst>
          </p:cNvPr>
          <p:cNvCxnSpPr>
            <a:cxnSpLocks/>
            <a:stCxn id="42" idx="2"/>
            <a:endCxn id="43" idx="0"/>
          </p:cNvCxnSpPr>
          <p:nvPr/>
        </p:nvCxnSpPr>
        <p:spPr>
          <a:xfrm rot="16200000" flipH="1">
            <a:off x="9903686" y="3679413"/>
            <a:ext cx="850805" cy="1"/>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8E75250-81FC-48C2-9E85-C05E77E5BD27}"/>
              </a:ext>
            </a:extLst>
          </p:cNvPr>
          <p:cNvCxnSpPr>
            <a:cxnSpLocks/>
            <a:stCxn id="135" idx="2"/>
            <a:endCxn id="2" idx="0"/>
          </p:cNvCxnSpPr>
          <p:nvPr/>
        </p:nvCxnSpPr>
        <p:spPr>
          <a:xfrm rot="5400000">
            <a:off x="1585769" y="3724540"/>
            <a:ext cx="923329" cy="369039"/>
          </a:xfrm>
          <a:prstGeom prst="bentConnector3">
            <a:avLst>
              <a:gd name="adj1" fmla="val 50000"/>
            </a:avLst>
          </a:prstGeom>
          <a:ln w="28575">
            <a:solidFill>
              <a:srgbClr val="00275F"/>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A87EDDDE-FC2E-4B94-9196-67CCACFF200F}"/>
              </a:ext>
            </a:extLst>
          </p:cNvPr>
          <p:cNvCxnSpPr>
            <a:cxnSpLocks/>
            <a:stCxn id="135" idx="2"/>
          </p:cNvCxnSpPr>
          <p:nvPr/>
        </p:nvCxnSpPr>
        <p:spPr>
          <a:xfrm rot="16200000" flipH="1">
            <a:off x="3382687" y="2296659"/>
            <a:ext cx="461664" cy="2763135"/>
          </a:xfrm>
          <a:prstGeom prst="bentConnector2">
            <a:avLst/>
          </a:prstGeom>
          <a:ln w="28575">
            <a:solidFill>
              <a:srgbClr val="00275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2032DEFC-9962-4B99-B9D2-C6ED6EDF6EFF}"/>
              </a:ext>
            </a:extLst>
          </p:cNvPr>
          <p:cNvCxnSpPr>
            <a:cxnSpLocks/>
            <a:stCxn id="135" idx="2"/>
            <a:endCxn id="42" idx="1"/>
          </p:cNvCxnSpPr>
          <p:nvPr/>
        </p:nvCxnSpPr>
        <p:spPr>
          <a:xfrm rot="5400000" flipH="1" flipV="1">
            <a:off x="5169952" y="-145653"/>
            <a:ext cx="655048" cy="6531048"/>
          </a:xfrm>
          <a:prstGeom prst="bentConnector4">
            <a:avLst>
              <a:gd name="adj1" fmla="val -51130"/>
              <a:gd name="adj2" fmla="val 343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18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05B9-1BB8-48FC-AA0C-559E76F231BA}"/>
              </a:ext>
            </a:extLst>
          </p:cNvPr>
          <p:cNvSpPr>
            <a:spLocks noGrp="1"/>
          </p:cNvSpPr>
          <p:nvPr>
            <p:ph type="title"/>
          </p:nvPr>
        </p:nvSpPr>
        <p:spPr>
          <a:xfrm>
            <a:off x="618280" y="357029"/>
            <a:ext cx="3737795" cy="552848"/>
          </a:xfrm>
        </p:spPr>
        <p:txBody>
          <a:bodyPr/>
          <a:lstStyle/>
          <a:p>
            <a:r>
              <a:rPr lang="en-GB"/>
              <a:t>Ask us anything!	</a:t>
            </a:r>
          </a:p>
        </p:txBody>
      </p:sp>
      <p:sp>
        <p:nvSpPr>
          <p:cNvPr id="3" name="Text Placeholder 2">
            <a:extLst>
              <a:ext uri="{FF2B5EF4-FFF2-40B4-BE49-F238E27FC236}">
                <a16:creationId xmlns:a16="http://schemas.microsoft.com/office/drawing/2014/main" id="{431829D8-3590-4167-AD68-230166B49040}"/>
              </a:ext>
            </a:extLst>
          </p:cNvPr>
          <p:cNvSpPr>
            <a:spLocks noGrp="1"/>
          </p:cNvSpPr>
          <p:nvPr>
            <p:ph type="body" idx="41"/>
          </p:nvPr>
        </p:nvSpPr>
        <p:spPr/>
        <p:txBody>
          <a:bodyPr>
            <a:normAutofit fontScale="70000" lnSpcReduction="20000"/>
          </a:bodyPr>
          <a:lstStyle/>
          <a:p>
            <a:r>
              <a:rPr lang="en-GB"/>
              <a:t>What are the tasks our tool supports?</a:t>
            </a:r>
          </a:p>
        </p:txBody>
      </p:sp>
      <p:sp>
        <p:nvSpPr>
          <p:cNvPr id="4" name="Text Placeholder 3">
            <a:extLst>
              <a:ext uri="{FF2B5EF4-FFF2-40B4-BE49-F238E27FC236}">
                <a16:creationId xmlns:a16="http://schemas.microsoft.com/office/drawing/2014/main" id="{694E06F7-9461-498D-B868-D996F69097DF}"/>
              </a:ext>
            </a:extLst>
          </p:cNvPr>
          <p:cNvSpPr>
            <a:spLocks noGrp="1"/>
          </p:cNvSpPr>
          <p:nvPr>
            <p:ph type="body" sz="quarter" idx="42"/>
          </p:nvPr>
        </p:nvSpPr>
        <p:spPr/>
        <p:txBody>
          <a:bodyPr>
            <a:normAutofit fontScale="77500" lnSpcReduction="20000"/>
          </a:bodyPr>
          <a:lstStyle/>
          <a:p>
            <a:endParaRPr lang="en-GB" sz="1800" b="0" i="0">
              <a:effectLst/>
              <a:latin typeface="+mj-lt"/>
            </a:endParaRPr>
          </a:p>
          <a:p>
            <a:r>
              <a:rPr lang="en-GB" sz="1800" b="0" i="0">
                <a:effectLst/>
                <a:latin typeface="+mj-lt"/>
              </a:rPr>
              <a:t>How do perceptions about bias differ and/or change when adding a timeline to bias visualisation?</a:t>
            </a:r>
            <a:endParaRPr lang="en-GB">
              <a:latin typeface="+mj-lt"/>
            </a:endParaRPr>
          </a:p>
        </p:txBody>
      </p:sp>
      <p:sp>
        <p:nvSpPr>
          <p:cNvPr id="5" name="Text Placeholder 4">
            <a:extLst>
              <a:ext uri="{FF2B5EF4-FFF2-40B4-BE49-F238E27FC236}">
                <a16:creationId xmlns:a16="http://schemas.microsoft.com/office/drawing/2014/main" id="{E8533EDF-FE6B-4430-B3DA-E8756982FB71}"/>
              </a:ext>
            </a:extLst>
          </p:cNvPr>
          <p:cNvSpPr>
            <a:spLocks noGrp="1"/>
          </p:cNvSpPr>
          <p:nvPr>
            <p:ph type="body" sz="quarter" idx="47"/>
          </p:nvPr>
        </p:nvSpPr>
        <p:spPr>
          <a:xfrm>
            <a:off x="1359437" y="909877"/>
            <a:ext cx="2255480" cy="334918"/>
          </a:xfrm>
        </p:spPr>
        <p:txBody>
          <a:bodyPr/>
          <a:lstStyle/>
          <a:p>
            <a:r>
              <a:rPr lang="en-GB"/>
              <a:t>We are here to answer. </a:t>
            </a:r>
          </a:p>
        </p:txBody>
      </p:sp>
      <p:sp>
        <p:nvSpPr>
          <p:cNvPr id="6" name="Text Placeholder 5">
            <a:extLst>
              <a:ext uri="{FF2B5EF4-FFF2-40B4-BE49-F238E27FC236}">
                <a16:creationId xmlns:a16="http://schemas.microsoft.com/office/drawing/2014/main" id="{E340F4FB-C493-45E3-AA80-8DC83C8730FA}"/>
              </a:ext>
            </a:extLst>
          </p:cNvPr>
          <p:cNvSpPr>
            <a:spLocks noGrp="1"/>
          </p:cNvSpPr>
          <p:nvPr>
            <p:ph type="body" idx="48"/>
          </p:nvPr>
        </p:nvSpPr>
        <p:spPr/>
        <p:txBody>
          <a:bodyPr>
            <a:normAutofit fontScale="70000" lnSpcReduction="20000"/>
          </a:bodyPr>
          <a:lstStyle/>
          <a:p>
            <a:r>
              <a:rPr lang="en-GB"/>
              <a:t>Why did we pick this project?</a:t>
            </a:r>
          </a:p>
        </p:txBody>
      </p:sp>
      <p:sp>
        <p:nvSpPr>
          <p:cNvPr id="7" name="Text Placeholder 6">
            <a:extLst>
              <a:ext uri="{FF2B5EF4-FFF2-40B4-BE49-F238E27FC236}">
                <a16:creationId xmlns:a16="http://schemas.microsoft.com/office/drawing/2014/main" id="{E5321FAE-E7AE-4356-A8D8-A7A9C6CE8AEB}"/>
              </a:ext>
            </a:extLst>
          </p:cNvPr>
          <p:cNvSpPr>
            <a:spLocks noGrp="1"/>
          </p:cNvSpPr>
          <p:nvPr>
            <p:ph type="body" sz="quarter" idx="49"/>
          </p:nvPr>
        </p:nvSpPr>
        <p:spPr>
          <a:xfrm>
            <a:off x="9452933" y="4664315"/>
            <a:ext cx="2027940" cy="1996022"/>
          </a:xfrm>
        </p:spPr>
        <p:txBody>
          <a:bodyPr>
            <a:normAutofit lnSpcReduction="10000"/>
          </a:bodyPr>
          <a:lstStyle/>
          <a:p>
            <a:endParaRPr lang="en-GB">
              <a:latin typeface="+mj-lt"/>
            </a:endParaRPr>
          </a:p>
          <a:p>
            <a:r>
              <a:rPr lang="en-GB">
                <a:latin typeface="+mj-lt"/>
              </a:rPr>
              <a:t>We believe the end tool has ecological validity and can be used to fight bias creation as well as aiding mods </a:t>
            </a:r>
            <a:r>
              <a:rPr lang="en-GB" b="0" i="0">
                <a:effectLst/>
                <a:latin typeface="+mj-lt"/>
              </a:rPr>
              <a:t> in setting and enforcing community-specific rules, removing posts and comments that violate these rules</a:t>
            </a:r>
            <a:r>
              <a:rPr lang="en-GB">
                <a:latin typeface="+mj-lt"/>
              </a:rPr>
              <a:t> </a:t>
            </a:r>
          </a:p>
        </p:txBody>
      </p:sp>
      <p:sp>
        <p:nvSpPr>
          <p:cNvPr id="9" name="Text Placeholder 8">
            <a:extLst>
              <a:ext uri="{FF2B5EF4-FFF2-40B4-BE49-F238E27FC236}">
                <a16:creationId xmlns:a16="http://schemas.microsoft.com/office/drawing/2014/main" id="{5B56CAA5-C626-40A3-9ADC-615FF533D91C}"/>
              </a:ext>
            </a:extLst>
          </p:cNvPr>
          <p:cNvSpPr>
            <a:spLocks noGrp="1"/>
          </p:cNvSpPr>
          <p:nvPr>
            <p:ph type="body" idx="50"/>
          </p:nvPr>
        </p:nvSpPr>
        <p:spPr>
          <a:xfrm>
            <a:off x="2896577" y="4277576"/>
            <a:ext cx="2020824" cy="241964"/>
          </a:xfrm>
        </p:spPr>
        <p:txBody>
          <a:bodyPr>
            <a:normAutofit fontScale="70000" lnSpcReduction="20000"/>
          </a:bodyPr>
          <a:lstStyle/>
          <a:p>
            <a:r>
              <a:rPr lang="en-GB"/>
              <a:t>Who will use our tool?</a:t>
            </a:r>
          </a:p>
        </p:txBody>
      </p:sp>
      <p:sp>
        <p:nvSpPr>
          <p:cNvPr id="10" name="Text Placeholder 9">
            <a:extLst>
              <a:ext uri="{FF2B5EF4-FFF2-40B4-BE49-F238E27FC236}">
                <a16:creationId xmlns:a16="http://schemas.microsoft.com/office/drawing/2014/main" id="{B2378EFB-5C10-4029-A893-CF37C954C37F}"/>
              </a:ext>
            </a:extLst>
          </p:cNvPr>
          <p:cNvSpPr>
            <a:spLocks noGrp="1"/>
          </p:cNvSpPr>
          <p:nvPr>
            <p:ph type="body" sz="quarter" idx="51"/>
          </p:nvPr>
        </p:nvSpPr>
        <p:spPr/>
        <p:txBody>
          <a:bodyPr>
            <a:normAutofit lnSpcReduction="10000"/>
          </a:bodyPr>
          <a:lstStyle/>
          <a:p>
            <a:endParaRPr lang="en-GB">
              <a:latin typeface="+mj-lt"/>
            </a:endParaRPr>
          </a:p>
          <a:p>
            <a:r>
              <a:rPr lang="en-GB">
                <a:latin typeface="+mj-lt"/>
              </a:rPr>
              <a:t>Subreddit m</a:t>
            </a:r>
            <a:r>
              <a:rPr lang="en-GB" sz="1400" b="0" i="0">
                <a:effectLst/>
                <a:latin typeface="+mj-lt"/>
              </a:rPr>
              <a:t>oderators will gain more insights about </a:t>
            </a:r>
            <a:r>
              <a:rPr lang="en-GB" sz="1400" b="0" i="1">
                <a:effectLst/>
                <a:latin typeface="+mj-lt"/>
              </a:rPr>
              <a:t>when</a:t>
            </a:r>
            <a:r>
              <a:rPr lang="en-GB" sz="1400" b="0" i="0">
                <a:effectLst/>
                <a:latin typeface="+mj-lt"/>
              </a:rPr>
              <a:t> bias has developed and if it is </a:t>
            </a:r>
            <a:r>
              <a:rPr lang="en-GB" sz="1400" b="0" i="1">
                <a:effectLst/>
                <a:latin typeface="+mj-lt"/>
              </a:rPr>
              <a:t>currently</a:t>
            </a:r>
            <a:r>
              <a:rPr lang="en-GB" sz="1400" b="0" i="0">
                <a:effectLst/>
                <a:latin typeface="+mj-lt"/>
              </a:rPr>
              <a:t> developing.</a:t>
            </a:r>
            <a:endParaRPr lang="en-GB">
              <a:latin typeface="+mj-lt"/>
            </a:endParaRPr>
          </a:p>
          <a:p>
            <a:endParaRPr lang="en-GB"/>
          </a:p>
        </p:txBody>
      </p:sp>
      <p:sp>
        <p:nvSpPr>
          <p:cNvPr id="11" name="Text Placeholder 10">
            <a:extLst>
              <a:ext uri="{FF2B5EF4-FFF2-40B4-BE49-F238E27FC236}">
                <a16:creationId xmlns:a16="http://schemas.microsoft.com/office/drawing/2014/main" id="{EDB856FF-DCBF-49A3-98AD-5746EC38B464}"/>
              </a:ext>
            </a:extLst>
          </p:cNvPr>
          <p:cNvSpPr>
            <a:spLocks noGrp="1"/>
          </p:cNvSpPr>
          <p:nvPr>
            <p:ph type="body" idx="52"/>
          </p:nvPr>
        </p:nvSpPr>
        <p:spPr/>
        <p:txBody>
          <a:bodyPr>
            <a:normAutofit fontScale="70000" lnSpcReduction="20000"/>
          </a:bodyPr>
          <a:lstStyle/>
          <a:p>
            <a:r>
              <a:rPr lang="en-GB"/>
              <a:t>What frameworks will we make us of?</a:t>
            </a:r>
          </a:p>
        </p:txBody>
      </p:sp>
      <p:sp>
        <p:nvSpPr>
          <p:cNvPr id="12" name="Text Placeholder 11">
            <a:extLst>
              <a:ext uri="{FF2B5EF4-FFF2-40B4-BE49-F238E27FC236}">
                <a16:creationId xmlns:a16="http://schemas.microsoft.com/office/drawing/2014/main" id="{C2726C99-98F7-49B2-83FB-897B84BB84C3}"/>
              </a:ext>
            </a:extLst>
          </p:cNvPr>
          <p:cNvSpPr>
            <a:spLocks noGrp="1"/>
          </p:cNvSpPr>
          <p:nvPr>
            <p:ph type="body" sz="quarter" idx="53"/>
          </p:nvPr>
        </p:nvSpPr>
        <p:spPr>
          <a:xfrm>
            <a:off x="5082028" y="4664315"/>
            <a:ext cx="2020824" cy="1864076"/>
          </a:xfrm>
        </p:spPr>
        <p:txBody>
          <a:bodyPr numCol="2">
            <a:normAutofit/>
          </a:bodyPr>
          <a:lstStyle/>
          <a:p>
            <a:endParaRPr lang="en-GB">
              <a:latin typeface="+mj-lt"/>
            </a:endParaRPr>
          </a:p>
          <a:p>
            <a:pPr algn="l"/>
            <a:r>
              <a:rPr lang="en-GB">
                <a:latin typeface="+mj-lt"/>
              </a:rPr>
              <a:t>Python:</a:t>
            </a:r>
          </a:p>
          <a:p>
            <a:pPr marL="285750" indent="-285750" algn="l">
              <a:buFont typeface="Arial" panose="020B0604020202020204" pitchFamily="34" charset="0"/>
              <a:buChar char="•"/>
            </a:pPr>
            <a:r>
              <a:rPr lang="en-GB" err="1">
                <a:latin typeface="+mj-lt"/>
              </a:rPr>
              <a:t>Gensim</a:t>
            </a:r>
            <a:endParaRPr lang="en-GB">
              <a:latin typeface="+mj-lt"/>
            </a:endParaRPr>
          </a:p>
          <a:p>
            <a:pPr marL="285750" indent="-285750" algn="l">
              <a:buFont typeface="Arial" panose="020B0604020202020204" pitchFamily="34" charset="0"/>
              <a:buChar char="•"/>
            </a:pPr>
            <a:r>
              <a:rPr lang="en-GB" err="1">
                <a:latin typeface="+mj-lt"/>
              </a:rPr>
              <a:t>nltk</a:t>
            </a:r>
            <a:endParaRPr lang="en-GB">
              <a:latin typeface="+mj-lt"/>
            </a:endParaRPr>
          </a:p>
          <a:p>
            <a:pPr marL="285750" indent="-285750" algn="l">
              <a:buFont typeface="Arial" panose="020B0604020202020204" pitchFamily="34" charset="0"/>
              <a:buChar char="•"/>
            </a:pPr>
            <a:r>
              <a:rPr lang="en-GB">
                <a:latin typeface="+mj-lt"/>
              </a:rPr>
              <a:t>NumPy</a:t>
            </a:r>
          </a:p>
          <a:p>
            <a:pPr marL="285750" indent="-285750" algn="l">
              <a:buFont typeface="Arial" panose="020B0604020202020204" pitchFamily="34" charset="0"/>
              <a:buChar char="•"/>
            </a:pPr>
            <a:r>
              <a:rPr lang="en-GB">
                <a:latin typeface="+mj-lt"/>
              </a:rPr>
              <a:t>Pandas</a:t>
            </a:r>
          </a:p>
          <a:p>
            <a:pPr marL="285750" indent="-285750" algn="l">
              <a:buFont typeface="Arial" panose="020B0604020202020204" pitchFamily="34" charset="0"/>
              <a:buChar char="•"/>
            </a:pPr>
            <a:r>
              <a:rPr lang="en-GB" err="1">
                <a:latin typeface="+mj-lt"/>
              </a:rPr>
              <a:t>Scipy</a:t>
            </a:r>
            <a:endParaRPr lang="en-GB">
              <a:latin typeface="+mj-lt"/>
            </a:endParaRPr>
          </a:p>
          <a:p>
            <a:pPr marL="285750" indent="-285750" algn="l">
              <a:buFont typeface="Arial" panose="020B0604020202020204" pitchFamily="34" charset="0"/>
              <a:buChar char="•"/>
            </a:pPr>
            <a:endParaRPr lang="en-GB">
              <a:latin typeface="+mj-lt"/>
            </a:endParaRPr>
          </a:p>
          <a:p>
            <a:pPr algn="l"/>
            <a:r>
              <a:rPr lang="en-GB">
                <a:latin typeface="+mj-lt"/>
              </a:rPr>
              <a:t>Visualizing:</a:t>
            </a:r>
          </a:p>
          <a:p>
            <a:pPr marL="285750" indent="-285750" algn="l">
              <a:buFont typeface="Arial" panose="020B0604020202020204" pitchFamily="34" charset="0"/>
              <a:buChar char="•"/>
            </a:pPr>
            <a:r>
              <a:rPr lang="en-GB">
                <a:latin typeface="+mj-lt"/>
              </a:rPr>
              <a:t>D3 (?)</a:t>
            </a:r>
          </a:p>
          <a:p>
            <a:pPr marL="285750" indent="-285750" algn="l">
              <a:buFont typeface="Arial" panose="020B0604020202020204" pitchFamily="34" charset="0"/>
              <a:buChar char="•"/>
            </a:pPr>
            <a:r>
              <a:rPr lang="en-GB">
                <a:latin typeface="+mj-lt"/>
              </a:rPr>
              <a:t>Tk (?)</a:t>
            </a:r>
          </a:p>
          <a:p>
            <a:pPr marL="285750" indent="-285750" algn="l">
              <a:buFont typeface="Arial" panose="020B0604020202020204" pitchFamily="34" charset="0"/>
              <a:buChar char="•"/>
            </a:pPr>
            <a:r>
              <a:rPr lang="en-GB">
                <a:latin typeface="+mj-lt"/>
              </a:rPr>
              <a:t>QT (?)</a:t>
            </a:r>
          </a:p>
          <a:p>
            <a:pPr marL="285750" indent="-285750" algn="l">
              <a:buFont typeface="Arial" panose="020B0604020202020204" pitchFamily="34" charset="0"/>
              <a:buChar char="•"/>
            </a:pPr>
            <a:endParaRPr lang="en-GB">
              <a:latin typeface="+mj-lt"/>
            </a:endParaRPr>
          </a:p>
        </p:txBody>
      </p:sp>
      <p:sp>
        <p:nvSpPr>
          <p:cNvPr id="13" name="Text Placeholder 12">
            <a:extLst>
              <a:ext uri="{FF2B5EF4-FFF2-40B4-BE49-F238E27FC236}">
                <a16:creationId xmlns:a16="http://schemas.microsoft.com/office/drawing/2014/main" id="{96AB6A3C-5CD7-4CDD-A01F-F49C3A6682B4}"/>
              </a:ext>
            </a:extLst>
          </p:cNvPr>
          <p:cNvSpPr>
            <a:spLocks noGrp="1"/>
          </p:cNvSpPr>
          <p:nvPr>
            <p:ph type="body" idx="54"/>
          </p:nvPr>
        </p:nvSpPr>
        <p:spPr/>
        <p:txBody>
          <a:bodyPr>
            <a:normAutofit fontScale="70000" lnSpcReduction="20000"/>
          </a:bodyPr>
          <a:lstStyle/>
          <a:p>
            <a:r>
              <a:rPr lang="en-GB"/>
              <a:t>How are we going to evaluate our tool?</a:t>
            </a:r>
          </a:p>
        </p:txBody>
      </p:sp>
      <p:sp>
        <p:nvSpPr>
          <p:cNvPr id="14" name="Text Placeholder 13">
            <a:extLst>
              <a:ext uri="{FF2B5EF4-FFF2-40B4-BE49-F238E27FC236}">
                <a16:creationId xmlns:a16="http://schemas.microsoft.com/office/drawing/2014/main" id="{68AD0F17-FC6B-48C4-8EFE-DB5A8EE0576B}"/>
              </a:ext>
            </a:extLst>
          </p:cNvPr>
          <p:cNvSpPr>
            <a:spLocks noGrp="1"/>
          </p:cNvSpPr>
          <p:nvPr>
            <p:ph type="body" sz="quarter" idx="55"/>
          </p:nvPr>
        </p:nvSpPr>
        <p:spPr>
          <a:xfrm>
            <a:off x="7267481" y="4664315"/>
            <a:ext cx="2020824" cy="1406876"/>
          </a:xfrm>
        </p:spPr>
        <p:txBody>
          <a:bodyPr>
            <a:normAutofit lnSpcReduction="10000"/>
          </a:bodyPr>
          <a:lstStyle/>
          <a:p>
            <a:endParaRPr lang="en-GB"/>
          </a:p>
          <a:p>
            <a:r>
              <a:rPr lang="en-GB">
                <a:latin typeface="+mj-lt"/>
              </a:rPr>
              <a:t>We are contacting mods of some subreddits and we will ask them to use our tool to spot biases violating the community rules.</a:t>
            </a:r>
          </a:p>
        </p:txBody>
      </p:sp>
      <p:sp>
        <p:nvSpPr>
          <p:cNvPr id="15" name="Text Placeholder 14">
            <a:extLst>
              <a:ext uri="{FF2B5EF4-FFF2-40B4-BE49-F238E27FC236}">
                <a16:creationId xmlns:a16="http://schemas.microsoft.com/office/drawing/2014/main" id="{A98B0628-16B7-44AC-B16D-FCF3783AA2A6}"/>
              </a:ext>
            </a:extLst>
          </p:cNvPr>
          <p:cNvSpPr>
            <a:spLocks noGrp="1"/>
          </p:cNvSpPr>
          <p:nvPr>
            <p:ph type="body" idx="56"/>
          </p:nvPr>
        </p:nvSpPr>
        <p:spPr>
          <a:xfrm>
            <a:off x="1053452" y="3197672"/>
            <a:ext cx="1335024" cy="462656"/>
          </a:xfrm>
        </p:spPr>
        <p:txBody>
          <a:bodyPr>
            <a:normAutofit fontScale="70000" lnSpcReduction="20000"/>
          </a:bodyPr>
          <a:lstStyle/>
          <a:p>
            <a:r>
              <a:rPr lang="en-GB"/>
              <a:t>Research question</a:t>
            </a:r>
          </a:p>
        </p:txBody>
      </p:sp>
      <p:sp>
        <p:nvSpPr>
          <p:cNvPr id="17" name="Text Placeholder 16">
            <a:extLst>
              <a:ext uri="{FF2B5EF4-FFF2-40B4-BE49-F238E27FC236}">
                <a16:creationId xmlns:a16="http://schemas.microsoft.com/office/drawing/2014/main" id="{7AD5B6F7-CC69-404A-BD47-58D6FA6CF50A}"/>
              </a:ext>
            </a:extLst>
          </p:cNvPr>
          <p:cNvSpPr>
            <a:spLocks noGrp="1"/>
          </p:cNvSpPr>
          <p:nvPr>
            <p:ph type="body" idx="58"/>
          </p:nvPr>
        </p:nvSpPr>
        <p:spPr>
          <a:xfrm>
            <a:off x="3240970" y="3197672"/>
            <a:ext cx="1335024" cy="462656"/>
          </a:xfrm>
        </p:spPr>
        <p:txBody>
          <a:bodyPr>
            <a:normAutofit fontScale="70000" lnSpcReduction="20000"/>
          </a:bodyPr>
          <a:lstStyle/>
          <a:p>
            <a:r>
              <a:rPr lang="en-GB"/>
              <a:t>Users </a:t>
            </a:r>
            <a:br>
              <a:rPr lang="en-GB"/>
            </a:br>
            <a:r>
              <a:rPr lang="en-GB"/>
              <a:t>case</a:t>
            </a:r>
          </a:p>
        </p:txBody>
      </p:sp>
      <p:sp>
        <p:nvSpPr>
          <p:cNvPr id="19" name="Text Placeholder 18">
            <a:extLst>
              <a:ext uri="{FF2B5EF4-FFF2-40B4-BE49-F238E27FC236}">
                <a16:creationId xmlns:a16="http://schemas.microsoft.com/office/drawing/2014/main" id="{6F7C0FA3-D14C-4466-847A-1F0A5A160F0A}"/>
              </a:ext>
            </a:extLst>
          </p:cNvPr>
          <p:cNvSpPr>
            <a:spLocks noGrp="1"/>
          </p:cNvSpPr>
          <p:nvPr>
            <p:ph type="body" idx="60"/>
          </p:nvPr>
        </p:nvSpPr>
        <p:spPr>
          <a:xfrm>
            <a:off x="5428488" y="3198224"/>
            <a:ext cx="1335024" cy="462656"/>
          </a:xfrm>
        </p:spPr>
        <p:txBody>
          <a:bodyPr>
            <a:normAutofit fontScale="70000" lnSpcReduction="20000"/>
          </a:bodyPr>
          <a:lstStyle/>
          <a:p>
            <a:r>
              <a:rPr lang="en-GB"/>
              <a:t>Tech </a:t>
            </a:r>
            <a:br>
              <a:rPr lang="en-GB"/>
            </a:br>
            <a:r>
              <a:rPr lang="en-GB"/>
              <a:t>stack</a:t>
            </a:r>
          </a:p>
        </p:txBody>
      </p:sp>
      <p:sp>
        <p:nvSpPr>
          <p:cNvPr id="21" name="Text Placeholder 20">
            <a:extLst>
              <a:ext uri="{FF2B5EF4-FFF2-40B4-BE49-F238E27FC236}">
                <a16:creationId xmlns:a16="http://schemas.microsoft.com/office/drawing/2014/main" id="{81884895-60FC-4DF9-8991-47C4A2BAF286}"/>
              </a:ext>
            </a:extLst>
          </p:cNvPr>
          <p:cNvSpPr>
            <a:spLocks noGrp="1"/>
          </p:cNvSpPr>
          <p:nvPr>
            <p:ph type="body" idx="62"/>
          </p:nvPr>
        </p:nvSpPr>
        <p:spPr>
          <a:xfrm>
            <a:off x="7616006" y="3261541"/>
            <a:ext cx="1335024" cy="334918"/>
          </a:xfrm>
        </p:spPr>
        <p:txBody>
          <a:bodyPr>
            <a:normAutofit fontScale="70000" lnSpcReduction="20000"/>
          </a:bodyPr>
          <a:lstStyle/>
          <a:p>
            <a:r>
              <a:rPr lang="en-GB"/>
              <a:t>Evaluation</a:t>
            </a:r>
          </a:p>
        </p:txBody>
      </p:sp>
      <p:sp>
        <p:nvSpPr>
          <p:cNvPr id="23" name="Text Placeholder 22">
            <a:extLst>
              <a:ext uri="{FF2B5EF4-FFF2-40B4-BE49-F238E27FC236}">
                <a16:creationId xmlns:a16="http://schemas.microsoft.com/office/drawing/2014/main" id="{E023DE08-ACAF-405E-9DB7-3CA5DDA1D065}"/>
              </a:ext>
            </a:extLst>
          </p:cNvPr>
          <p:cNvSpPr>
            <a:spLocks noGrp="1"/>
          </p:cNvSpPr>
          <p:nvPr>
            <p:ph type="body" idx="64"/>
          </p:nvPr>
        </p:nvSpPr>
        <p:spPr>
          <a:xfrm>
            <a:off x="9803524" y="3197672"/>
            <a:ext cx="1335024" cy="462656"/>
          </a:xfrm>
        </p:spPr>
        <p:txBody>
          <a:bodyPr>
            <a:normAutofit fontScale="70000" lnSpcReduction="20000"/>
          </a:bodyPr>
          <a:lstStyle/>
          <a:p>
            <a:r>
              <a:rPr lang="en-GB"/>
              <a:t>Reasons</a:t>
            </a:r>
            <a:br>
              <a:rPr lang="en-GB"/>
            </a:br>
            <a:r>
              <a:rPr lang="en-GB"/>
              <a:t>why</a:t>
            </a:r>
          </a:p>
        </p:txBody>
      </p:sp>
      <p:pic>
        <p:nvPicPr>
          <p:cNvPr id="2050" name="Picture 2" descr="A, answer, answers, q, q and a, question, questions icon - Download on  Iconfinder">
            <a:extLst>
              <a:ext uri="{FF2B5EF4-FFF2-40B4-BE49-F238E27FC236}">
                <a16:creationId xmlns:a16="http://schemas.microsoft.com/office/drawing/2014/main" id="{94F89D0D-8AF2-46F2-B7A6-FE0D5FCE9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9292" y="197663"/>
            <a:ext cx="1424428" cy="142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8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ding GIFs - Get the best GIF on GIPHY">
            <a:extLst>
              <a:ext uri="{FF2B5EF4-FFF2-40B4-BE49-F238E27FC236}">
                <a16:creationId xmlns:a16="http://schemas.microsoft.com/office/drawing/2014/main" id="{A2F50C22-A439-4DE2-A150-4E1E4BB8B5C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00987"/>
      </p:ext>
    </p:extLst>
  </p:cSld>
  <p:clrMapOvr>
    <a:masterClrMapping/>
  </p:clrMapOvr>
</p:sld>
</file>

<file path=ppt/theme/theme1.xml><?xml version="1.0" encoding="utf-8"?>
<a:theme xmlns:a="http://schemas.openxmlformats.org/drawingml/2006/main" name="Office Theme">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33968143_Colorful abstract pitch deck_SL_V1.potx" id="{82DEFF5A-EF7C-4DEA-909F-5E1EA892F8BB}" vid="{E161E2B0-1454-45FC-8BCB-8D4146D2D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4611576D1F87419AA30E3BDB0AABD4" ma:contentTypeVersion="8" ma:contentTypeDescription="Create a new document." ma:contentTypeScope="" ma:versionID="e895e1f3177a5589aa5f545899bb0594">
  <xsd:schema xmlns:xsd="http://www.w3.org/2001/XMLSchema" xmlns:xs="http://www.w3.org/2001/XMLSchema" xmlns:p="http://schemas.microsoft.com/office/2006/metadata/properties" xmlns:ns2="a49d8dd1-df10-4309-9b5d-8e801f160e1e" targetNamespace="http://schemas.microsoft.com/office/2006/metadata/properties" ma:root="true" ma:fieldsID="82516e0890fb39e47df8674ed5bcd97b" ns2:_="">
    <xsd:import namespace="a49d8dd1-df10-4309-9b5d-8e801f160e1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9d8dd1-df10-4309-9b5d-8e801f160e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a49d8dd1-df10-4309-9b5d-8e801f160e1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0DB184-4C7D-480E-B6E3-428E089E4339}"/>
</file>

<file path=customXml/itemProps2.xml><?xml version="1.0" encoding="utf-8"?>
<ds:datastoreItem xmlns:ds="http://schemas.openxmlformats.org/officeDocument/2006/customXml" ds:itemID="{C42A88D8-11C9-4E54-8CC3-A25581E9EC4F}">
  <ds:schemaRefs>
    <ds:schemaRef ds:uri="a49d8dd1-df10-4309-9b5d-8e801f160e1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48EA396-5485-4BE7-B653-403710320F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 tool to visualize language biases over time using Reddit comment data.</vt:lpstr>
      <vt:lpstr>Related work</vt:lpstr>
      <vt:lpstr>Model</vt:lpstr>
      <vt:lpstr>What is biased language?</vt:lpstr>
      <vt:lpstr>Formalizing bias </vt:lpstr>
      <vt:lpstr>Data </vt:lpstr>
      <vt:lpstr>Adding time</vt:lpstr>
      <vt:lpstr>Ask us anything! </vt:lpstr>
      <vt:lpstr>PowerPoint Presentation</vt:lpstr>
      <vt:lpstr>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tool to visualize language biases over time using Reddit comment data.</dc:title>
  <dc:creator>Libardi, F.M. (Filippo Maria)</dc:creator>
  <cp:revision>1</cp:revision>
  <dcterms:created xsi:type="dcterms:W3CDTF">2020-12-02T11:43:33Z</dcterms:created>
  <dcterms:modified xsi:type="dcterms:W3CDTF">2020-12-02T13:46:25Z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0x0101002B4611576D1F87419AA30E3BDB0AABD4</vt:lpwstr>
  </property>
</Properties>
</file>