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9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0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7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58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33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8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9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2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8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8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8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2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9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31D0-B504-432A-B4BB-0FC3E04A5D46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D45DEF-7C6B-4FEB-8605-E4F5F9322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4824" y="636810"/>
            <a:ext cx="5471575" cy="74749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dirty="0" err="1" smtClean="0"/>
              <a:t>Eye</a:t>
            </a:r>
            <a:r>
              <a:rPr lang="es-ES" dirty="0" smtClean="0"/>
              <a:t> Color Recognition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867147" y="5656822"/>
            <a:ext cx="2842253" cy="1010678"/>
          </a:xfrm>
        </p:spPr>
        <p:txBody>
          <a:bodyPr/>
          <a:lstStyle/>
          <a:p>
            <a:r>
              <a:rPr lang="es-ES" dirty="0" smtClean="0"/>
              <a:t>Octavio Sales Calvo </a:t>
            </a:r>
          </a:p>
          <a:p>
            <a:r>
              <a:rPr lang="es-ES" dirty="0" smtClean="0"/>
              <a:t>Emilio Miralles Rivera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78" y="1904999"/>
            <a:ext cx="7378221" cy="34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100" y="9842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Graphical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Interface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274619"/>
            <a:ext cx="10048696" cy="5403272"/>
          </a:xfrm>
        </p:spPr>
      </p:pic>
    </p:spTree>
    <p:extLst>
      <p:ext uri="{BB962C8B-B14F-4D97-AF65-F5344CB8AC3E}">
        <p14:creationId xmlns:p14="http://schemas.microsoft.com/office/powerpoint/2010/main" val="1383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4925" y="370110"/>
            <a:ext cx="3541175" cy="645890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to use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263376"/>
            <a:ext cx="10058400" cy="53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8658" y="624110"/>
            <a:ext cx="8911687" cy="1280890"/>
          </a:xfrm>
        </p:spPr>
        <p:txBody>
          <a:bodyPr/>
          <a:lstStyle/>
          <a:p>
            <a:pPr algn="ctr"/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230" t="28652" r="20673" b="13468"/>
          <a:stretch/>
        </p:blipFill>
        <p:spPr>
          <a:xfrm>
            <a:off x="6705600" y="1803400"/>
            <a:ext cx="4799011" cy="4394200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1831347" y="1803400"/>
            <a:ext cx="4313864" cy="439420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Imfindcircles</a:t>
            </a:r>
            <a:r>
              <a:rPr lang="es-ES" dirty="0" smtClean="0"/>
              <a:t>()</a:t>
            </a:r>
          </a:p>
          <a:p>
            <a:endParaRPr lang="es-ES" dirty="0"/>
          </a:p>
          <a:p>
            <a:r>
              <a:rPr lang="es-ES" dirty="0" err="1" smtClean="0"/>
              <a:t>Hough</a:t>
            </a:r>
            <a:r>
              <a:rPr lang="es-ES" dirty="0" smtClean="0"/>
              <a:t> </a:t>
            </a:r>
            <a:r>
              <a:rPr lang="es-ES" dirty="0" err="1"/>
              <a:t>C</a:t>
            </a:r>
            <a:r>
              <a:rPr lang="es-ES" dirty="0" err="1" smtClean="0"/>
              <a:t>ircle</a:t>
            </a:r>
            <a:r>
              <a:rPr lang="es-ES" dirty="0" smtClean="0"/>
              <a:t> </a:t>
            </a:r>
            <a:r>
              <a:rPr lang="es-ES" dirty="0" err="1" smtClean="0"/>
              <a:t>Transform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Properties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ObjectPolarity</a:t>
            </a:r>
            <a:endParaRPr lang="es-ES" dirty="0" smtClean="0"/>
          </a:p>
          <a:p>
            <a:pPr lvl="1"/>
            <a:r>
              <a:rPr lang="es-ES" dirty="0" err="1" smtClean="0"/>
              <a:t>Sensitivity</a:t>
            </a:r>
            <a:endParaRPr lang="es-ES" dirty="0" smtClean="0"/>
          </a:p>
          <a:p>
            <a:pPr lvl="1"/>
            <a:r>
              <a:rPr lang="es-ES" dirty="0" err="1" smtClean="0"/>
              <a:t>Radius</a:t>
            </a:r>
            <a:r>
              <a:rPr lang="es-ES" dirty="0" smtClean="0"/>
              <a:t> </a:t>
            </a:r>
            <a:r>
              <a:rPr lang="es-ES" dirty="0" err="1" smtClean="0"/>
              <a:t>range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: </a:t>
            </a:r>
            <a:r>
              <a:rPr lang="es-ES" dirty="0" err="1" smtClean="0"/>
              <a:t>recognizeColor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5312" y="1905000"/>
            <a:ext cx="4916488" cy="452120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Input </a:t>
            </a:r>
            <a:r>
              <a:rPr lang="es-ES" dirty="0" err="1" smtClean="0"/>
              <a:t>Arguments</a:t>
            </a:r>
            <a:r>
              <a:rPr lang="es-ES" dirty="0" smtClean="0"/>
              <a:t>: </a:t>
            </a:r>
            <a:r>
              <a:rPr lang="es-ES" dirty="0" err="1" smtClean="0"/>
              <a:t>cropped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, </a:t>
            </a:r>
            <a:r>
              <a:rPr lang="es-ES" dirty="0" err="1" smtClean="0"/>
              <a:t>colorThreshold</a:t>
            </a:r>
            <a:r>
              <a:rPr lang="es-ES" dirty="0" smtClean="0"/>
              <a:t> and </a:t>
            </a:r>
            <a:r>
              <a:rPr lang="es-ES" dirty="0" err="1" smtClean="0"/>
              <a:t>cButton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Output </a:t>
            </a:r>
            <a:r>
              <a:rPr lang="es-ES" dirty="0" err="1" smtClean="0"/>
              <a:t>Argument</a:t>
            </a:r>
            <a:r>
              <a:rPr lang="es-ES" dirty="0" smtClean="0"/>
              <a:t>: </a:t>
            </a:r>
            <a:r>
              <a:rPr lang="es-ES" dirty="0" err="1" smtClean="0"/>
              <a:t>eyes</a:t>
            </a:r>
            <a:r>
              <a:rPr lang="es-ES" dirty="0" smtClean="0"/>
              <a:t> color </a:t>
            </a:r>
            <a:r>
              <a:rPr lang="es-ES" dirty="0" err="1" smtClean="0"/>
              <a:t>detected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Compare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thersholds</a:t>
            </a:r>
            <a:r>
              <a:rPr lang="es-ES" dirty="0" smtClean="0"/>
              <a:t> to color of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023" t="27547" r="24979" b="10322"/>
          <a:stretch/>
        </p:blipFill>
        <p:spPr>
          <a:xfrm>
            <a:off x="5943600" y="1905000"/>
            <a:ext cx="5880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87090" y="374072"/>
            <a:ext cx="4100945" cy="92825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RGB </a:t>
            </a:r>
            <a:r>
              <a:rPr lang="en-US" dirty="0" smtClean="0"/>
              <a:t>Intensity Profile</a:t>
            </a: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374665"/>
            <a:ext cx="10470661" cy="51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9725" y="420910"/>
            <a:ext cx="5255676" cy="744205"/>
          </a:xfrm>
        </p:spPr>
        <p:txBody>
          <a:bodyPr/>
          <a:lstStyle/>
          <a:p>
            <a:r>
              <a:rPr lang="es-ES" dirty="0" err="1" smtClean="0"/>
              <a:t>Detection</a:t>
            </a:r>
            <a:r>
              <a:rPr lang="es-ES" dirty="0" smtClean="0"/>
              <a:t> </a:t>
            </a:r>
            <a:r>
              <a:rPr lang="es-ES" dirty="0" err="1" smtClean="0"/>
              <a:t>possibilities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6" y="1368315"/>
            <a:ext cx="10293927" cy="52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1205" y="370110"/>
            <a:ext cx="4976276" cy="671290"/>
          </a:xfrm>
        </p:spPr>
        <p:txBody>
          <a:bodyPr/>
          <a:lstStyle/>
          <a:p>
            <a:r>
              <a:rPr lang="es-ES" dirty="0" err="1" smtClean="0"/>
              <a:t>Detection</a:t>
            </a:r>
            <a:r>
              <a:rPr lang="es-ES" dirty="0" smtClean="0"/>
              <a:t> </a:t>
            </a:r>
            <a:r>
              <a:rPr lang="es-ES" dirty="0" err="1" smtClean="0"/>
              <a:t>Possibilities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3" y="1378730"/>
            <a:ext cx="10299700" cy="52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15834" y="347019"/>
            <a:ext cx="8449148" cy="761345"/>
          </a:xfrm>
        </p:spPr>
        <p:txBody>
          <a:bodyPr/>
          <a:lstStyle/>
          <a:p>
            <a:r>
              <a:rPr lang="es-ES" dirty="0" smtClean="0"/>
              <a:t>Color </a:t>
            </a:r>
            <a:r>
              <a:rPr lang="es-ES" dirty="0" err="1" smtClean="0"/>
              <a:t>Maps</a:t>
            </a:r>
            <a:r>
              <a:rPr lang="es-ES" dirty="0" smtClean="0"/>
              <a:t> [</a:t>
            </a:r>
            <a:r>
              <a:rPr lang="es-ES" dirty="0"/>
              <a:t>Brown</a:t>
            </a:r>
            <a:r>
              <a:rPr lang="es-ES" dirty="0" smtClean="0"/>
              <a:t>, Blue, Green]</a:t>
            </a: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551709"/>
            <a:ext cx="11388437" cy="5015345"/>
          </a:xfrm>
        </p:spPr>
      </p:pic>
    </p:spTree>
    <p:extLst>
      <p:ext uri="{BB962C8B-B14F-4D97-AF65-F5344CB8AC3E}">
        <p14:creationId xmlns:p14="http://schemas.microsoft.com/office/powerpoint/2010/main" val="9215872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76</Words>
  <Application>Microsoft Office PowerPoint</Application>
  <PresentationFormat>Personalizado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Espiral</vt:lpstr>
      <vt:lpstr>Eye Color Recognition</vt:lpstr>
      <vt:lpstr>Graphical User Interface</vt:lpstr>
      <vt:lpstr>How to use it </vt:lpstr>
      <vt:lpstr>Application implementation</vt:lpstr>
      <vt:lpstr>Function used: recognizeColor()</vt:lpstr>
      <vt:lpstr>RGB Intensity Profile</vt:lpstr>
      <vt:lpstr>Detection possibilities</vt:lpstr>
      <vt:lpstr>Detection Possibilities</vt:lpstr>
      <vt:lpstr>Color Maps [Brown, Blue, Green]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Color Recognition</dc:title>
  <dc:creator>Emilio Miralles Rivera</dc:creator>
  <cp:lastModifiedBy>MoMo</cp:lastModifiedBy>
  <cp:revision>13</cp:revision>
  <dcterms:created xsi:type="dcterms:W3CDTF">2019-06-21T18:52:46Z</dcterms:created>
  <dcterms:modified xsi:type="dcterms:W3CDTF">2019-06-28T10:40:05Z</dcterms:modified>
</cp:coreProperties>
</file>