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Hello participants of the November 4th, 2023 Statistical Computing in Action. My name is Jenny and I would like to thank the organizing committee for giving Howard the chance to present his Shiny app!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2f18e25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2f18e25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 will stop talking now to respect the time limit. I hope you enjoy Howard’s talk!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6700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5705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Amatic SC"/>
                <a:ea typeface="Amatic SC"/>
                <a:cs typeface="Amatic SC"/>
                <a:sym typeface="Amatic SC"/>
              </a:rPr>
              <a:t>Jenny</a:t>
            </a:r>
            <a:endParaRPr sz="3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42767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Amatic SC"/>
                <a:ea typeface="Amatic SC"/>
                <a:cs typeface="Amatic SC"/>
                <a:sym typeface="Amatic SC"/>
              </a:rPr>
              <a:t>November 4th, 2023</a:t>
            </a:r>
            <a:endParaRPr sz="3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36700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