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8" r:id="rId4"/>
    <p:sldId id="259" r:id="rId5"/>
    <p:sldId id="264" r:id="rId6"/>
    <p:sldId id="265" r:id="rId7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16" autoAdjust="0"/>
    <p:restoredTop sz="94660"/>
  </p:normalViewPr>
  <p:slideViewPr>
    <p:cSldViewPr snapToGrid="0">
      <p:cViewPr>
        <p:scale>
          <a:sx n="71" d="100"/>
          <a:sy n="71" d="100"/>
        </p:scale>
        <p:origin x="1704" y="1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29EDF-902E-4CFB-8B8D-A34332C0F5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1FC294-E892-447E-A88A-FD631FBA15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8CB8CF-48AB-439F-A00E-E66609113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58C17-ED1C-436D-B963-B596630FD484}" type="datetimeFigureOut">
              <a:rPr lang="en-GB" smtClean="0"/>
              <a:t>16/05/2020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7FB295-0F16-4DB3-B4DF-2CE2397FA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04E27D-52C5-449E-ABC3-761041A65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22607-9DFB-4788-AF45-42FC544B2A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3551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0BCB9-B050-4D71-86C6-4C387CE5F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866801-7868-4439-9A03-92856BD208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C93C18-99F1-41C3-A1CC-02A98EAE6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58C17-ED1C-436D-B963-B596630FD484}" type="datetimeFigureOut">
              <a:rPr lang="en-GB" smtClean="0"/>
              <a:t>16/05/2020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94BEA5-8759-454F-8171-7ACD850B2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9F3F66-2AB7-4AF5-B0B0-60C3390BD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22607-9DFB-4788-AF45-42FC544B2A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5905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CB1865-0802-40D6-A024-F02E478E69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66D75E-ED52-48B5-B936-4F20E2366B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D4404-D7CC-40D0-8A82-6E6C117F8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58C17-ED1C-436D-B963-B596630FD484}" type="datetimeFigureOut">
              <a:rPr lang="en-GB" smtClean="0"/>
              <a:t>16/05/2020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292C1-F774-4A25-87EE-21663B3E7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55B9B8-C3DE-4913-937A-AC4FF532E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22607-9DFB-4788-AF45-42FC544B2A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2053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7C7FB-5C58-40EC-A633-8B18EFB35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3B9EC-16B7-47CC-95DE-6DA3609801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6F432F-5104-4176-AD3E-BF7B349DE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58C17-ED1C-436D-B963-B596630FD484}" type="datetimeFigureOut">
              <a:rPr lang="en-GB" smtClean="0"/>
              <a:t>16/05/2020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8E9AB7-4148-4CA9-9105-E0AE1F665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90DBB3-7ECA-4782-8937-7C7D852AA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22607-9DFB-4788-AF45-42FC544B2A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49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1913E-6AE0-48A1-BC97-EC11E45CE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46ACCC-6D35-4BFA-8056-A4684393FB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4946D3-521C-4849-AADC-47FAC30CF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58C17-ED1C-436D-B963-B596630FD484}" type="datetimeFigureOut">
              <a:rPr lang="en-GB" smtClean="0"/>
              <a:t>16/05/2020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8F6257-E52B-4911-8FEE-463DE0F15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E5735C-7B07-4791-80EF-28FB3BADB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22607-9DFB-4788-AF45-42FC544B2A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5662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43B43-8FBA-442B-89AC-6C10DFC20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E0143A-98EF-4C3B-9FD7-D8A4DDDEA2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F76619-D0F7-462B-B133-7F33BB7797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052BAA-C597-434E-9014-5516E251F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58C17-ED1C-436D-B963-B596630FD484}" type="datetimeFigureOut">
              <a:rPr lang="en-GB" smtClean="0"/>
              <a:t>16/05/2020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12A97D-88AF-4BBA-8DF6-B2274F5E2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389841-B3AA-42FF-84DA-F647E4DFA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22607-9DFB-4788-AF45-42FC544B2A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2840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70866-9520-45F9-A739-09FC7E9C3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912B83-7570-45AC-8D7E-79BB9EC607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534C66-410D-44E0-B23A-DD73A9A6B6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B3730F-D468-48EC-9844-EE701EC77C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25F4AC-6F8C-42E2-9E0D-5D56F9E20B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C18BEA-7FA0-4C10-98EC-36099FEF1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58C17-ED1C-436D-B963-B596630FD484}" type="datetimeFigureOut">
              <a:rPr lang="en-GB" smtClean="0"/>
              <a:t>16/05/2020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6C5331-081D-4903-B615-21878B805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04D399-1D6F-45F3-B9C3-C7668182B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22607-9DFB-4788-AF45-42FC544B2A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3557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9F2B1-96DB-499C-AC82-CF76F6131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B1A4F4-04C1-4A7F-81BB-2845E975C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58C17-ED1C-436D-B963-B596630FD484}" type="datetimeFigureOut">
              <a:rPr lang="en-GB" smtClean="0"/>
              <a:t>16/05/2020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E3D062-0500-4B0A-9DAB-75FAEE4A4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4FE253-EA9E-43AE-8D07-C289966EA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22607-9DFB-4788-AF45-42FC544B2A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5616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EAEBFE-3216-44BB-B00C-73CEADC90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58C17-ED1C-436D-B963-B596630FD484}" type="datetimeFigureOut">
              <a:rPr lang="en-GB" smtClean="0"/>
              <a:t>16/05/2020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9BE018-F1AE-424F-8B89-9B73658A6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33DBEE-7D43-4DAF-BFD5-057C3FB9B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22607-9DFB-4788-AF45-42FC544B2A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8668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31DFD-C0E0-4DEA-91FB-EAE91B15D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46F8C-A8B6-49B6-8C96-1B8D16F1B7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7BBD1E-7D09-4469-A1B5-F73FE9262F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D27E52-BA53-4E05-8DE9-805EDB503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58C17-ED1C-436D-B963-B596630FD484}" type="datetimeFigureOut">
              <a:rPr lang="en-GB" smtClean="0"/>
              <a:t>16/05/2020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45B2F7-6994-45BB-AFFA-9AC13AE12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404DCD-8FC0-4E01-8FD9-D267DF1C5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22607-9DFB-4788-AF45-42FC544B2A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1001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18384-1294-4BCC-98E3-A56322B9D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1E89BF-7FAE-469D-B018-FDE17D4910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C8B824-53EE-4A0D-AF35-DB93DADF36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DABBA-B829-43CE-8FFB-BED2A7B06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58C17-ED1C-436D-B963-B596630FD484}" type="datetimeFigureOut">
              <a:rPr lang="en-GB" smtClean="0"/>
              <a:t>16/05/2020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DAA6CE-1AD1-4DE1-BE49-96BEA151B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94B593-A46D-4E8A-B125-7214F8DCB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22607-9DFB-4788-AF45-42FC544B2A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7271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A739C6-8F75-4801-AC2E-F63BAA056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09CB74-4906-412E-BE93-8BD5B23769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9DEB75-A472-43E4-9489-A5586006BF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58C17-ED1C-436D-B963-B596630FD484}" type="datetimeFigureOut">
              <a:rPr lang="en-GB" smtClean="0"/>
              <a:t>16/05/2020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74EA42-51C0-4AEF-9CD6-065B087961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C76E19-313E-4CAA-BFAB-1143E07B14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D22607-9DFB-4788-AF45-42FC544B2A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7616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kjell.com/se/produkter/el-verktyg/arduino/tillbehor/vatskeslang-med-klammor-2-meter-p87083" TargetMode="External"/><Relationship Id="rId3" Type="http://schemas.openxmlformats.org/officeDocument/2006/relationships/hyperlink" Target="https://cdon.se/hem-tradgard/dupont-10-cm-kabel-hona-hona-for-t-ex-kopplingsplatta-arduino-p36235360?gclid=Cj0KCQjw2PP1BRCiARIsAEqv-pRGPYSliWqKih87pdQxgjBltUapsjvtk_-qEq6ANRwFi1F6YjiAT3kaAgrKEALw_wcB&amp;gclsrc=aw.ds#fo_c=1753&amp;fo_k=0e8444e024c11839c0f8b776927ea0e7&amp;fo_s=gplase" TargetMode="External"/><Relationship Id="rId7" Type="http://schemas.openxmlformats.org/officeDocument/2006/relationships/hyperlink" Target="https://www.kjell.com/se/produkter/el-verktyg/stromforsorjning/natadaptrar/acdc-natadaptrar/fast-utspanning/switchad-natadapter-12-v-dc-12-w-p44382" TargetMode="External"/><Relationship Id="rId12" Type="http://schemas.openxmlformats.org/officeDocument/2006/relationships/hyperlink" Target="Blumat%20T-koppling%208/3/8mm" TargetMode="External"/><Relationship Id="rId2" Type="http://schemas.openxmlformats.org/officeDocument/2006/relationships/hyperlink" Target="https://www.kjell.com/se/produkter/dator/raspberry-pi/raspberry-pi-4-model-b-enkortsdator-2-gb-ram-p88180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kjell.com/se/produkter/el-verktyg/arduino/moduler/relamodul-for-arduino-1x-p87032" TargetMode="External"/><Relationship Id="rId11" Type="http://schemas.openxmlformats.org/officeDocument/2006/relationships/hyperlink" Target="https://badspecialisten.se/p/badkar/reservdelar-badkar/slangar-badkar/luftslang-6mm/?utm_source=Google%20Shopping&amp;utm_campaign=Productfeed&amp;utm_medium=cpc&amp;utm_term=2750&amp;gclid=Cj0KCQjw2PP1BRCiARIsAEqv-pR7YyPtSewpr_M8ciQi8Zkedy1050CzwmmaGz8UODgGVreVsg_VPwcaAvTuEALw_wcB" TargetMode="External"/><Relationship Id="rId5" Type="http://schemas.openxmlformats.org/officeDocument/2006/relationships/hyperlink" Target="https://www.kjell.com/se/produkter/el-verktyg/arduino/tillbehor/vatskepump-240-lh-p87079" TargetMode="External"/><Relationship Id="rId10" Type="http://schemas.openxmlformats.org/officeDocument/2006/relationships/hyperlink" Target="https://www.kjell.com/se/produkter/dator/raspberry-pi/raspberry-pi-kameramodul-v2-p88053" TargetMode="External"/><Relationship Id="rId4" Type="http://schemas.openxmlformats.org/officeDocument/2006/relationships/hyperlink" Target="https://www.kjell.com/se/produkter/el-verktyg/arduino/tillbehor/delbar-kopplingskabel-40-pol-15-cm-hane-hona-p87076?gclid=Cj0KCQjw2PP1BRCiARIsAEqv-pR295gkMshaOOeSRsJyPcc90cM93qskixhjnBih_f7xH-DxT0LYcZQaAnKKEALw_wcB&amp;gclsrc=aw.ds" TargetMode="External"/><Relationship Id="rId9" Type="http://schemas.openxmlformats.org/officeDocument/2006/relationships/hyperlink" Target="https://www.kjell.com/se/produkter/el-verktyg/arduino/tillbehor/vattensensor-och-jordfuktsmatare-for-arduino-p87066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4E6DD08C-81FA-49FC-A702-2FE1135F94A3}"/>
              </a:ext>
            </a:extLst>
          </p:cNvPr>
          <p:cNvGrpSpPr/>
          <p:nvPr/>
        </p:nvGrpSpPr>
        <p:grpSpPr>
          <a:xfrm>
            <a:off x="5716707" y="2665737"/>
            <a:ext cx="341299" cy="205573"/>
            <a:chOff x="6388109" y="1327308"/>
            <a:chExt cx="482582" cy="29067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4D01392-6B3C-487A-B676-2EAA6280DCFE}"/>
                </a:ext>
              </a:extLst>
            </p:cNvPr>
            <p:cNvSpPr/>
            <p:nvPr/>
          </p:nvSpPr>
          <p:spPr>
            <a:xfrm>
              <a:off x="6388109" y="1508760"/>
              <a:ext cx="482582" cy="10922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FD46C9A-3D7E-4DBA-A0C7-517947984E4A}"/>
                </a:ext>
              </a:extLst>
            </p:cNvPr>
            <p:cNvSpPr/>
            <p:nvPr/>
          </p:nvSpPr>
          <p:spPr>
            <a:xfrm rot="16200000">
              <a:off x="6511370" y="1390729"/>
              <a:ext cx="236061" cy="10922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84EAD8F-C86E-4624-8BD8-35369CF66031}"/>
              </a:ext>
            </a:extLst>
          </p:cNvPr>
          <p:cNvGrpSpPr/>
          <p:nvPr/>
        </p:nvGrpSpPr>
        <p:grpSpPr>
          <a:xfrm>
            <a:off x="5012257" y="3346774"/>
            <a:ext cx="341299" cy="205573"/>
            <a:chOff x="6388109" y="1327308"/>
            <a:chExt cx="482582" cy="290672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81DFF4D-549A-4DE9-A779-07B404D26138}"/>
                </a:ext>
              </a:extLst>
            </p:cNvPr>
            <p:cNvSpPr/>
            <p:nvPr/>
          </p:nvSpPr>
          <p:spPr>
            <a:xfrm>
              <a:off x="6388109" y="1508760"/>
              <a:ext cx="482582" cy="10922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295FABB-22C5-4F0F-8ED0-E963CC0FA3B3}"/>
                </a:ext>
              </a:extLst>
            </p:cNvPr>
            <p:cNvSpPr/>
            <p:nvPr/>
          </p:nvSpPr>
          <p:spPr>
            <a:xfrm rot="16200000">
              <a:off x="6511370" y="1390729"/>
              <a:ext cx="236061" cy="10922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F90A8B95-BD85-408F-BC2C-4DDD76EBB4DF}"/>
              </a:ext>
            </a:extLst>
          </p:cNvPr>
          <p:cNvGrpSpPr/>
          <p:nvPr/>
        </p:nvGrpSpPr>
        <p:grpSpPr>
          <a:xfrm>
            <a:off x="4118570" y="4078612"/>
            <a:ext cx="341299" cy="582287"/>
            <a:chOff x="4263350" y="4078612"/>
            <a:chExt cx="341299" cy="582287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F1F39FDC-ABAB-4A2D-A3E0-F5FCA9219608}"/>
                </a:ext>
              </a:extLst>
            </p:cNvPr>
            <p:cNvGrpSpPr/>
            <p:nvPr/>
          </p:nvGrpSpPr>
          <p:grpSpPr>
            <a:xfrm rot="10800000">
              <a:off x="4263350" y="4078612"/>
              <a:ext cx="341299" cy="205574"/>
              <a:chOff x="6388134" y="1327309"/>
              <a:chExt cx="482583" cy="290674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6F0A3434-7925-4DE4-B538-F56945943E12}"/>
                  </a:ext>
                </a:extLst>
              </p:cNvPr>
              <p:cNvSpPr/>
              <p:nvPr/>
            </p:nvSpPr>
            <p:spPr>
              <a:xfrm>
                <a:off x="6388134" y="1508763"/>
                <a:ext cx="482583" cy="10922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9D547D26-E3D7-466F-BD2B-AFE55ED84EBC}"/>
                  </a:ext>
                </a:extLst>
              </p:cNvPr>
              <p:cNvSpPr/>
              <p:nvPr/>
            </p:nvSpPr>
            <p:spPr>
              <a:xfrm rot="16200000">
                <a:off x="6511370" y="1390730"/>
                <a:ext cx="236061" cy="10922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71B7EA67-3093-43A2-A388-99564459C1CF}"/>
                </a:ext>
              </a:extLst>
            </p:cNvPr>
            <p:cNvGrpSpPr/>
            <p:nvPr/>
          </p:nvGrpSpPr>
          <p:grpSpPr>
            <a:xfrm>
              <a:off x="4263350" y="4455325"/>
              <a:ext cx="341299" cy="205574"/>
              <a:chOff x="6388134" y="1327309"/>
              <a:chExt cx="482583" cy="290674"/>
            </a:xfrm>
          </p:grpSpPr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C4F75569-A6D1-4C4C-BADF-537D0FAF1881}"/>
                  </a:ext>
                </a:extLst>
              </p:cNvPr>
              <p:cNvSpPr/>
              <p:nvPr/>
            </p:nvSpPr>
            <p:spPr>
              <a:xfrm>
                <a:off x="6388134" y="1508763"/>
                <a:ext cx="482583" cy="10922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4FEE2BB7-8824-4B4B-BDAE-7EDA115F6991}"/>
                  </a:ext>
                </a:extLst>
              </p:cNvPr>
              <p:cNvSpPr/>
              <p:nvPr/>
            </p:nvSpPr>
            <p:spPr>
              <a:xfrm rot="16200000">
                <a:off x="6511370" y="1390730"/>
                <a:ext cx="236061" cy="10922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36C101D5-9C3C-4969-89C2-1EEBCE2DC32A}"/>
                </a:ext>
              </a:extLst>
            </p:cNvPr>
            <p:cNvCxnSpPr>
              <a:cxnSpLocks/>
              <a:stCxn id="14" idx="3"/>
              <a:endCxn id="53" idx="3"/>
            </p:cNvCxnSpPr>
            <p:nvPr/>
          </p:nvCxnSpPr>
          <p:spPr>
            <a:xfrm flipH="1">
              <a:off x="4433982" y="4284186"/>
              <a:ext cx="35" cy="17113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34394C94-6B67-49F5-8EEE-E779B5D87024}"/>
              </a:ext>
            </a:extLst>
          </p:cNvPr>
          <p:cNvGrpSpPr/>
          <p:nvPr/>
        </p:nvGrpSpPr>
        <p:grpSpPr>
          <a:xfrm>
            <a:off x="3323231" y="4078612"/>
            <a:ext cx="341299" cy="582286"/>
            <a:chOff x="3644225" y="4078612"/>
            <a:chExt cx="341299" cy="582286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0B41EF80-1162-4689-B0D1-ACFC0510513D}"/>
                </a:ext>
              </a:extLst>
            </p:cNvPr>
            <p:cNvGrpSpPr/>
            <p:nvPr/>
          </p:nvGrpSpPr>
          <p:grpSpPr>
            <a:xfrm rot="10800000">
              <a:off x="3644225" y="4078612"/>
              <a:ext cx="341299" cy="205574"/>
              <a:chOff x="6388134" y="1327309"/>
              <a:chExt cx="482583" cy="290674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C851DF37-92F4-4E2E-A673-A7A8B00EDA53}"/>
                  </a:ext>
                </a:extLst>
              </p:cNvPr>
              <p:cNvSpPr/>
              <p:nvPr/>
            </p:nvSpPr>
            <p:spPr>
              <a:xfrm>
                <a:off x="6388134" y="1508763"/>
                <a:ext cx="482583" cy="10922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8F73ED7D-7DB2-45A5-8FEB-0025ED4A519F}"/>
                  </a:ext>
                </a:extLst>
              </p:cNvPr>
              <p:cNvSpPr/>
              <p:nvPr/>
            </p:nvSpPr>
            <p:spPr>
              <a:xfrm rot="16200000">
                <a:off x="6511370" y="1390730"/>
                <a:ext cx="236061" cy="10922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A5506162-D7D5-4635-9321-D5B9F0397F21}"/>
                </a:ext>
              </a:extLst>
            </p:cNvPr>
            <p:cNvGrpSpPr/>
            <p:nvPr/>
          </p:nvGrpSpPr>
          <p:grpSpPr>
            <a:xfrm>
              <a:off x="3644225" y="4455324"/>
              <a:ext cx="341299" cy="205574"/>
              <a:chOff x="6388134" y="1327309"/>
              <a:chExt cx="482583" cy="290674"/>
            </a:xfrm>
          </p:grpSpPr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41CEE4BB-7E1D-4E74-9452-88818AAF0E8A}"/>
                  </a:ext>
                </a:extLst>
              </p:cNvPr>
              <p:cNvSpPr/>
              <p:nvPr/>
            </p:nvSpPr>
            <p:spPr>
              <a:xfrm>
                <a:off x="6388134" y="1508763"/>
                <a:ext cx="482583" cy="10922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BDDA5ACF-4E23-4C97-8DAC-15AD435A8DFA}"/>
                  </a:ext>
                </a:extLst>
              </p:cNvPr>
              <p:cNvSpPr/>
              <p:nvPr/>
            </p:nvSpPr>
            <p:spPr>
              <a:xfrm rot="16200000">
                <a:off x="6511370" y="1390730"/>
                <a:ext cx="236061" cy="10922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B48E75DC-AE7A-4ACA-A350-04FFD8F11CEC}"/>
                </a:ext>
              </a:extLst>
            </p:cNvPr>
            <p:cNvCxnSpPr>
              <a:cxnSpLocks/>
              <a:stCxn id="20" idx="3"/>
              <a:endCxn id="55" idx="3"/>
            </p:cNvCxnSpPr>
            <p:nvPr/>
          </p:nvCxnSpPr>
          <p:spPr>
            <a:xfrm flipH="1">
              <a:off x="3814857" y="4284186"/>
              <a:ext cx="35" cy="17113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4CE26D78-F2E5-41AD-9200-9AD22220F9B1}"/>
              </a:ext>
            </a:extLst>
          </p:cNvPr>
          <p:cNvGrpSpPr/>
          <p:nvPr/>
        </p:nvGrpSpPr>
        <p:grpSpPr>
          <a:xfrm>
            <a:off x="2527894" y="4078611"/>
            <a:ext cx="341299" cy="582287"/>
            <a:chOff x="2758400" y="4078611"/>
            <a:chExt cx="341299" cy="582287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5E1B2AC7-77DF-41D1-9D0E-B10A91CB7CE2}"/>
                </a:ext>
              </a:extLst>
            </p:cNvPr>
            <p:cNvGrpSpPr/>
            <p:nvPr/>
          </p:nvGrpSpPr>
          <p:grpSpPr>
            <a:xfrm rot="10800000">
              <a:off x="2758400" y="4078611"/>
              <a:ext cx="341299" cy="205574"/>
              <a:chOff x="6388134" y="1327309"/>
              <a:chExt cx="482583" cy="290674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AE145CDF-3D47-4B55-A80D-5B3F3A06679A}"/>
                  </a:ext>
                </a:extLst>
              </p:cNvPr>
              <p:cNvSpPr/>
              <p:nvPr/>
            </p:nvSpPr>
            <p:spPr>
              <a:xfrm>
                <a:off x="6388134" y="1508763"/>
                <a:ext cx="482583" cy="10922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31FE5E3D-CB7A-4675-900D-E4645519634C}"/>
                  </a:ext>
                </a:extLst>
              </p:cNvPr>
              <p:cNvSpPr/>
              <p:nvPr/>
            </p:nvSpPr>
            <p:spPr>
              <a:xfrm rot="16200000">
                <a:off x="6511370" y="1390730"/>
                <a:ext cx="236061" cy="10922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C2D4602F-EA4E-4320-954A-54EC9B6708D2}"/>
                </a:ext>
              </a:extLst>
            </p:cNvPr>
            <p:cNvGrpSpPr/>
            <p:nvPr/>
          </p:nvGrpSpPr>
          <p:grpSpPr>
            <a:xfrm>
              <a:off x="2758400" y="4455324"/>
              <a:ext cx="341299" cy="205574"/>
              <a:chOff x="6388134" y="1327309"/>
              <a:chExt cx="482583" cy="290674"/>
            </a:xfrm>
          </p:grpSpPr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0DEB7AA3-FCFA-4B6B-B500-4F567B7E73F7}"/>
                  </a:ext>
                </a:extLst>
              </p:cNvPr>
              <p:cNvSpPr/>
              <p:nvPr/>
            </p:nvSpPr>
            <p:spPr>
              <a:xfrm>
                <a:off x="6388134" y="1508763"/>
                <a:ext cx="482583" cy="10922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ADDE269F-B668-4ACF-8969-D60049D0007E}"/>
                  </a:ext>
                </a:extLst>
              </p:cNvPr>
              <p:cNvSpPr/>
              <p:nvPr/>
            </p:nvSpPr>
            <p:spPr>
              <a:xfrm rot="16200000">
                <a:off x="6511370" y="1390730"/>
                <a:ext cx="236061" cy="10922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BFCF3E8E-4899-4A59-83A4-F20F18204416}"/>
                </a:ext>
              </a:extLst>
            </p:cNvPr>
            <p:cNvCxnSpPr>
              <a:cxnSpLocks/>
              <a:stCxn id="23" idx="3"/>
              <a:endCxn id="57" idx="3"/>
            </p:cNvCxnSpPr>
            <p:nvPr/>
          </p:nvCxnSpPr>
          <p:spPr>
            <a:xfrm flipH="1">
              <a:off x="2929032" y="4284185"/>
              <a:ext cx="35" cy="17113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08CF1B08-1FAE-4925-87D8-22861BA065F4}"/>
              </a:ext>
            </a:extLst>
          </p:cNvPr>
          <p:cNvGrpSpPr/>
          <p:nvPr/>
        </p:nvGrpSpPr>
        <p:grpSpPr>
          <a:xfrm>
            <a:off x="1732557" y="4078611"/>
            <a:ext cx="341299" cy="582286"/>
            <a:chOff x="2164675" y="4078611"/>
            <a:chExt cx="341299" cy="582286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C94DAC69-6D49-4449-96CC-15C160DD1E65}"/>
                </a:ext>
              </a:extLst>
            </p:cNvPr>
            <p:cNvGrpSpPr/>
            <p:nvPr/>
          </p:nvGrpSpPr>
          <p:grpSpPr>
            <a:xfrm rot="10800000">
              <a:off x="2164675" y="4078611"/>
              <a:ext cx="341299" cy="205574"/>
              <a:chOff x="6388134" y="1327309"/>
              <a:chExt cx="482583" cy="290674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AECBFA9C-44D2-44E8-8342-DEF1E98976FB}"/>
                  </a:ext>
                </a:extLst>
              </p:cNvPr>
              <p:cNvSpPr/>
              <p:nvPr/>
            </p:nvSpPr>
            <p:spPr>
              <a:xfrm>
                <a:off x="6388134" y="1508763"/>
                <a:ext cx="482583" cy="10922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D78A5EC6-FCBE-410D-83EC-283CDD290AD3}"/>
                  </a:ext>
                </a:extLst>
              </p:cNvPr>
              <p:cNvSpPr/>
              <p:nvPr/>
            </p:nvSpPr>
            <p:spPr>
              <a:xfrm rot="16200000">
                <a:off x="6511370" y="1390730"/>
                <a:ext cx="236061" cy="10922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CD91BBDA-A455-4D2B-9322-B74CF4F5C022}"/>
                </a:ext>
              </a:extLst>
            </p:cNvPr>
            <p:cNvGrpSpPr/>
            <p:nvPr/>
          </p:nvGrpSpPr>
          <p:grpSpPr>
            <a:xfrm>
              <a:off x="2164675" y="4455323"/>
              <a:ext cx="341299" cy="205574"/>
              <a:chOff x="6388134" y="1327309"/>
              <a:chExt cx="482583" cy="290674"/>
            </a:xfrm>
          </p:grpSpPr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4DEBE689-EB0D-44DF-91C8-6B5CEEB3AA8D}"/>
                  </a:ext>
                </a:extLst>
              </p:cNvPr>
              <p:cNvSpPr/>
              <p:nvPr/>
            </p:nvSpPr>
            <p:spPr>
              <a:xfrm>
                <a:off x="6388134" y="1508763"/>
                <a:ext cx="482583" cy="10922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2634BF3E-9A78-437C-B969-2CB96A2416CA}"/>
                  </a:ext>
                </a:extLst>
              </p:cNvPr>
              <p:cNvSpPr/>
              <p:nvPr/>
            </p:nvSpPr>
            <p:spPr>
              <a:xfrm rot="16200000">
                <a:off x="6511370" y="1390730"/>
                <a:ext cx="236061" cy="10922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5180F2BF-D47D-4325-85B8-74C0658E3E1A}"/>
                </a:ext>
              </a:extLst>
            </p:cNvPr>
            <p:cNvCxnSpPr>
              <a:cxnSpLocks/>
              <a:stCxn id="26" idx="3"/>
              <a:endCxn id="59" idx="3"/>
            </p:cNvCxnSpPr>
            <p:nvPr/>
          </p:nvCxnSpPr>
          <p:spPr>
            <a:xfrm flipH="1">
              <a:off x="2335307" y="4284185"/>
              <a:ext cx="35" cy="17113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96AA8108-DDF9-4FB1-A3C5-1488A87B167B}"/>
              </a:ext>
            </a:extLst>
          </p:cNvPr>
          <p:cNvCxnSpPr>
            <a:cxnSpLocks/>
            <a:stCxn id="6" idx="1"/>
            <a:endCxn id="11" idx="3"/>
          </p:cNvCxnSpPr>
          <p:nvPr/>
        </p:nvCxnSpPr>
        <p:spPr>
          <a:xfrm rot="10800000" flipV="1">
            <a:off x="5182907" y="2832688"/>
            <a:ext cx="533800" cy="514086"/>
          </a:xfrm>
          <a:prstGeom prst="bentConnector2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6E1B7ACE-4307-4D96-8766-0F8C1E449746}"/>
              </a:ext>
            </a:extLst>
          </p:cNvPr>
          <p:cNvCxnSpPr>
            <a:cxnSpLocks/>
            <a:stCxn id="13" idx="1"/>
            <a:endCxn id="10" idx="1"/>
          </p:cNvCxnSpPr>
          <p:nvPr/>
        </p:nvCxnSpPr>
        <p:spPr>
          <a:xfrm flipV="1">
            <a:off x="4459869" y="3513725"/>
            <a:ext cx="552388" cy="603509"/>
          </a:xfrm>
          <a:prstGeom prst="bentConnector3">
            <a:avLst>
              <a:gd name="adj1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9A974A9F-65C9-4E4E-B64C-F91B92CD4513}"/>
              </a:ext>
            </a:extLst>
          </p:cNvPr>
          <p:cNvCxnSpPr>
            <a:cxnSpLocks/>
            <a:stCxn id="19" idx="1"/>
            <a:endCxn id="13" idx="3"/>
          </p:cNvCxnSpPr>
          <p:nvPr/>
        </p:nvCxnSpPr>
        <p:spPr>
          <a:xfrm>
            <a:off x="3664530" y="4117234"/>
            <a:ext cx="45404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615C7E6-EB19-4930-9966-E6AA3FC27F4B}"/>
              </a:ext>
            </a:extLst>
          </p:cNvPr>
          <p:cNvCxnSpPr>
            <a:cxnSpLocks/>
            <a:stCxn id="22" idx="1"/>
            <a:endCxn id="19" idx="3"/>
          </p:cNvCxnSpPr>
          <p:nvPr/>
        </p:nvCxnSpPr>
        <p:spPr>
          <a:xfrm>
            <a:off x="2869193" y="4117233"/>
            <a:ext cx="454038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F81E7B31-A1C6-4FE5-811E-85AD2FF9A599}"/>
              </a:ext>
            </a:extLst>
          </p:cNvPr>
          <p:cNvCxnSpPr>
            <a:cxnSpLocks/>
            <a:stCxn id="25" idx="1"/>
            <a:endCxn id="22" idx="3"/>
          </p:cNvCxnSpPr>
          <p:nvPr/>
        </p:nvCxnSpPr>
        <p:spPr>
          <a:xfrm>
            <a:off x="2073856" y="4117233"/>
            <a:ext cx="45403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or: Elbow 97">
            <a:extLst>
              <a:ext uri="{FF2B5EF4-FFF2-40B4-BE49-F238E27FC236}">
                <a16:creationId xmlns:a16="http://schemas.microsoft.com/office/drawing/2014/main" id="{22011620-5461-4704-AD6F-3A5DF93CF56C}"/>
              </a:ext>
            </a:extLst>
          </p:cNvPr>
          <p:cNvCxnSpPr>
            <a:cxnSpLocks/>
            <a:stCxn id="102" idx="3"/>
            <a:endCxn id="10" idx="3"/>
          </p:cNvCxnSpPr>
          <p:nvPr/>
        </p:nvCxnSpPr>
        <p:spPr>
          <a:xfrm rot="10800000">
            <a:off x="5353556" y="3513726"/>
            <a:ext cx="242904" cy="604833"/>
          </a:xfrm>
          <a:prstGeom prst="bentConnector3">
            <a:avLst>
              <a:gd name="adj1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218D33B2-E3A5-4CFF-9C1E-996E51B07514}"/>
              </a:ext>
            </a:extLst>
          </p:cNvPr>
          <p:cNvGrpSpPr/>
          <p:nvPr/>
        </p:nvGrpSpPr>
        <p:grpSpPr>
          <a:xfrm rot="10800000">
            <a:off x="5596460" y="4079936"/>
            <a:ext cx="341299" cy="205574"/>
            <a:chOff x="6388134" y="1327309"/>
            <a:chExt cx="482583" cy="290674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8AA2212D-AD51-4122-96B7-5E4BDA496144}"/>
                </a:ext>
              </a:extLst>
            </p:cNvPr>
            <p:cNvSpPr/>
            <p:nvPr/>
          </p:nvSpPr>
          <p:spPr>
            <a:xfrm>
              <a:off x="6388134" y="1508763"/>
              <a:ext cx="482583" cy="10922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B8D0A5D8-C8A7-41E3-8D5C-349AA5F413C5}"/>
                </a:ext>
              </a:extLst>
            </p:cNvPr>
            <p:cNvSpPr/>
            <p:nvPr/>
          </p:nvSpPr>
          <p:spPr>
            <a:xfrm rot="16200000">
              <a:off x="6511370" y="1390730"/>
              <a:ext cx="236061" cy="10922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10EF31BD-83D0-409D-8B93-8E970322F74C}"/>
              </a:ext>
            </a:extLst>
          </p:cNvPr>
          <p:cNvGrpSpPr/>
          <p:nvPr/>
        </p:nvGrpSpPr>
        <p:grpSpPr>
          <a:xfrm>
            <a:off x="5596460" y="4456649"/>
            <a:ext cx="341299" cy="205574"/>
            <a:chOff x="6388134" y="1327309"/>
            <a:chExt cx="482583" cy="290674"/>
          </a:xfrm>
        </p:grpSpPr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590F5CDC-5D22-4A7F-8293-C8D2F06BDF3F}"/>
                </a:ext>
              </a:extLst>
            </p:cNvPr>
            <p:cNvSpPr/>
            <p:nvPr/>
          </p:nvSpPr>
          <p:spPr>
            <a:xfrm>
              <a:off x="6388134" y="1508763"/>
              <a:ext cx="482583" cy="10922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D2B5DD62-6D1A-4B71-A105-6B757E59D3F0}"/>
                </a:ext>
              </a:extLst>
            </p:cNvPr>
            <p:cNvSpPr/>
            <p:nvPr/>
          </p:nvSpPr>
          <p:spPr>
            <a:xfrm rot="16200000">
              <a:off x="6511370" y="1390730"/>
              <a:ext cx="236061" cy="10922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9682ACC3-8422-4859-8B37-5C066106093F}"/>
              </a:ext>
            </a:extLst>
          </p:cNvPr>
          <p:cNvCxnSpPr>
            <a:cxnSpLocks/>
            <a:stCxn id="103" idx="3"/>
            <a:endCxn id="106" idx="3"/>
          </p:cNvCxnSpPr>
          <p:nvPr/>
        </p:nvCxnSpPr>
        <p:spPr>
          <a:xfrm flipH="1">
            <a:off x="5767092" y="4285510"/>
            <a:ext cx="35" cy="17113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A0D9E7B9-EA43-469C-A886-66AF120BAE53}"/>
              </a:ext>
            </a:extLst>
          </p:cNvPr>
          <p:cNvGrpSpPr/>
          <p:nvPr/>
        </p:nvGrpSpPr>
        <p:grpSpPr>
          <a:xfrm rot="10800000">
            <a:off x="6619779" y="4079936"/>
            <a:ext cx="341299" cy="205574"/>
            <a:chOff x="6388134" y="1327309"/>
            <a:chExt cx="482583" cy="290674"/>
          </a:xfrm>
        </p:grpSpPr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6F0B78F0-E644-41F8-9C51-9A315CCA20F9}"/>
                </a:ext>
              </a:extLst>
            </p:cNvPr>
            <p:cNvSpPr/>
            <p:nvPr/>
          </p:nvSpPr>
          <p:spPr>
            <a:xfrm>
              <a:off x="6388134" y="1508763"/>
              <a:ext cx="482583" cy="10922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6BFF863D-9936-4DBC-86B4-1BBFF171239A}"/>
                </a:ext>
              </a:extLst>
            </p:cNvPr>
            <p:cNvSpPr/>
            <p:nvPr/>
          </p:nvSpPr>
          <p:spPr>
            <a:xfrm rot="16200000">
              <a:off x="6511370" y="1390730"/>
              <a:ext cx="236061" cy="10922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2CB8CACD-7213-42BC-A47E-AAC3F39D3362}"/>
              </a:ext>
            </a:extLst>
          </p:cNvPr>
          <p:cNvGrpSpPr/>
          <p:nvPr/>
        </p:nvGrpSpPr>
        <p:grpSpPr>
          <a:xfrm>
            <a:off x="6619779" y="4456649"/>
            <a:ext cx="341299" cy="205574"/>
            <a:chOff x="6388134" y="1327309"/>
            <a:chExt cx="482583" cy="290674"/>
          </a:xfrm>
        </p:grpSpPr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351BA5EB-B345-4736-B2A4-5E7E38EF10C5}"/>
                </a:ext>
              </a:extLst>
            </p:cNvPr>
            <p:cNvSpPr/>
            <p:nvPr/>
          </p:nvSpPr>
          <p:spPr>
            <a:xfrm>
              <a:off x="6388134" y="1508763"/>
              <a:ext cx="482583" cy="10922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0287CAA8-1C75-4B09-9C3D-57F8841EC21E}"/>
                </a:ext>
              </a:extLst>
            </p:cNvPr>
            <p:cNvSpPr/>
            <p:nvPr/>
          </p:nvSpPr>
          <p:spPr>
            <a:xfrm rot="16200000">
              <a:off x="6511370" y="1390730"/>
              <a:ext cx="236061" cy="10922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3DC1D875-F7EC-4E73-A831-E7AFC3468E82}"/>
              </a:ext>
            </a:extLst>
          </p:cNvPr>
          <p:cNvCxnSpPr>
            <a:cxnSpLocks/>
            <a:stCxn id="111" idx="3"/>
            <a:endCxn id="114" idx="3"/>
          </p:cNvCxnSpPr>
          <p:nvPr/>
        </p:nvCxnSpPr>
        <p:spPr>
          <a:xfrm flipH="1">
            <a:off x="6790411" y="4285510"/>
            <a:ext cx="35" cy="17113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9CF98952-4439-4426-A62D-1D985C42FCF1}"/>
              </a:ext>
            </a:extLst>
          </p:cNvPr>
          <p:cNvCxnSpPr>
            <a:cxnSpLocks/>
            <a:stCxn id="110" idx="3"/>
            <a:endCxn id="102" idx="1"/>
          </p:cNvCxnSpPr>
          <p:nvPr/>
        </p:nvCxnSpPr>
        <p:spPr>
          <a:xfrm flipH="1">
            <a:off x="5937759" y="4118558"/>
            <a:ext cx="68202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or: Elbow 118">
            <a:extLst>
              <a:ext uri="{FF2B5EF4-FFF2-40B4-BE49-F238E27FC236}">
                <a16:creationId xmlns:a16="http://schemas.microsoft.com/office/drawing/2014/main" id="{4354FA34-A0BF-448A-A7BB-D133EF6EE984}"/>
              </a:ext>
            </a:extLst>
          </p:cNvPr>
          <p:cNvCxnSpPr>
            <a:cxnSpLocks/>
            <a:stCxn id="265" idx="3"/>
            <a:endCxn id="105" idx="1"/>
          </p:cNvCxnSpPr>
          <p:nvPr/>
        </p:nvCxnSpPr>
        <p:spPr>
          <a:xfrm flipV="1">
            <a:off x="5400312" y="4623601"/>
            <a:ext cx="196148" cy="239924"/>
          </a:xfrm>
          <a:prstGeom prst="bentConnector3">
            <a:avLst>
              <a:gd name="adj1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or: Elbow 123">
            <a:extLst>
              <a:ext uri="{FF2B5EF4-FFF2-40B4-BE49-F238E27FC236}">
                <a16:creationId xmlns:a16="http://schemas.microsoft.com/office/drawing/2014/main" id="{DFF374F3-AA7E-4D0C-9EDF-DFF6701ECDA0}"/>
              </a:ext>
            </a:extLst>
          </p:cNvPr>
          <p:cNvCxnSpPr>
            <a:cxnSpLocks/>
            <a:stCxn id="269" idx="3"/>
            <a:endCxn id="105" idx="3"/>
          </p:cNvCxnSpPr>
          <p:nvPr/>
        </p:nvCxnSpPr>
        <p:spPr>
          <a:xfrm rot="10800000">
            <a:off x="5937760" y="4623602"/>
            <a:ext cx="118645" cy="247025"/>
          </a:xfrm>
          <a:prstGeom prst="bentConnector3">
            <a:avLst>
              <a:gd name="adj1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or: Elbow 126">
            <a:extLst>
              <a:ext uri="{FF2B5EF4-FFF2-40B4-BE49-F238E27FC236}">
                <a16:creationId xmlns:a16="http://schemas.microsoft.com/office/drawing/2014/main" id="{3C5D124D-D50D-4D56-B75E-6B97E9DFABCB}"/>
              </a:ext>
            </a:extLst>
          </p:cNvPr>
          <p:cNvCxnSpPr>
            <a:cxnSpLocks/>
            <a:stCxn id="258" idx="3"/>
            <a:endCxn id="113" idx="1"/>
          </p:cNvCxnSpPr>
          <p:nvPr/>
        </p:nvCxnSpPr>
        <p:spPr>
          <a:xfrm flipV="1">
            <a:off x="6493290" y="4623601"/>
            <a:ext cx="126489" cy="239924"/>
          </a:xfrm>
          <a:prstGeom prst="bentConnector3">
            <a:avLst>
              <a:gd name="adj1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nector: Elbow 127">
            <a:extLst>
              <a:ext uri="{FF2B5EF4-FFF2-40B4-BE49-F238E27FC236}">
                <a16:creationId xmlns:a16="http://schemas.microsoft.com/office/drawing/2014/main" id="{CBC9B6B7-DCEC-40B1-88D9-902A5D0F1836}"/>
              </a:ext>
            </a:extLst>
          </p:cNvPr>
          <p:cNvCxnSpPr>
            <a:cxnSpLocks/>
            <a:stCxn id="254" idx="3"/>
            <a:endCxn id="113" idx="3"/>
          </p:cNvCxnSpPr>
          <p:nvPr/>
        </p:nvCxnSpPr>
        <p:spPr>
          <a:xfrm rot="10800000">
            <a:off x="6961079" y="4623602"/>
            <a:ext cx="154759" cy="247025"/>
          </a:xfrm>
          <a:prstGeom prst="bentConnector3">
            <a:avLst>
              <a:gd name="adj1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rapezoid 136">
            <a:extLst>
              <a:ext uri="{FF2B5EF4-FFF2-40B4-BE49-F238E27FC236}">
                <a16:creationId xmlns:a16="http://schemas.microsoft.com/office/drawing/2014/main" id="{5292C3DA-D1CE-435F-9E6C-33337228FA5A}"/>
              </a:ext>
            </a:extLst>
          </p:cNvPr>
          <p:cNvSpPr/>
          <p:nvPr/>
        </p:nvSpPr>
        <p:spPr>
          <a:xfrm rot="10800000">
            <a:off x="3920796" y="5210097"/>
            <a:ext cx="277827" cy="300107"/>
          </a:xfrm>
          <a:prstGeom prst="trapezoid">
            <a:avLst>
              <a:gd name="adj" fmla="val 16208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8" name="Trapezoid 137">
            <a:extLst>
              <a:ext uri="{FF2B5EF4-FFF2-40B4-BE49-F238E27FC236}">
                <a16:creationId xmlns:a16="http://schemas.microsoft.com/office/drawing/2014/main" id="{5F13C85C-7648-4A9E-AB7A-4C88A6507059}"/>
              </a:ext>
            </a:extLst>
          </p:cNvPr>
          <p:cNvSpPr/>
          <p:nvPr/>
        </p:nvSpPr>
        <p:spPr>
          <a:xfrm rot="10800000">
            <a:off x="3591318" y="5210097"/>
            <a:ext cx="277827" cy="300107"/>
          </a:xfrm>
          <a:prstGeom prst="trapezoid">
            <a:avLst>
              <a:gd name="adj" fmla="val 16208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9" name="Trapezoid 138">
            <a:extLst>
              <a:ext uri="{FF2B5EF4-FFF2-40B4-BE49-F238E27FC236}">
                <a16:creationId xmlns:a16="http://schemas.microsoft.com/office/drawing/2014/main" id="{F366EB22-0E92-4F96-991E-694E2D3A0524}"/>
              </a:ext>
            </a:extLst>
          </p:cNvPr>
          <p:cNvSpPr/>
          <p:nvPr/>
        </p:nvSpPr>
        <p:spPr>
          <a:xfrm rot="10800000">
            <a:off x="4486498" y="5210097"/>
            <a:ext cx="277827" cy="300107"/>
          </a:xfrm>
          <a:prstGeom prst="trapezoid">
            <a:avLst>
              <a:gd name="adj" fmla="val 16208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2" name="Trapezoid 141">
            <a:extLst>
              <a:ext uri="{FF2B5EF4-FFF2-40B4-BE49-F238E27FC236}">
                <a16:creationId xmlns:a16="http://schemas.microsoft.com/office/drawing/2014/main" id="{86BA249C-936C-4339-906C-7C9D76FC05D4}"/>
              </a:ext>
            </a:extLst>
          </p:cNvPr>
          <p:cNvSpPr/>
          <p:nvPr/>
        </p:nvSpPr>
        <p:spPr>
          <a:xfrm rot="10800000">
            <a:off x="3132304" y="5210097"/>
            <a:ext cx="277827" cy="300107"/>
          </a:xfrm>
          <a:prstGeom prst="trapezoid">
            <a:avLst>
              <a:gd name="adj" fmla="val 16208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4" name="Trapezoid 143">
            <a:extLst>
              <a:ext uri="{FF2B5EF4-FFF2-40B4-BE49-F238E27FC236}">
                <a16:creationId xmlns:a16="http://schemas.microsoft.com/office/drawing/2014/main" id="{5EBDD6BD-90FF-4DF3-AFA2-3E78D0E8C312}"/>
              </a:ext>
            </a:extLst>
          </p:cNvPr>
          <p:cNvSpPr/>
          <p:nvPr/>
        </p:nvSpPr>
        <p:spPr>
          <a:xfrm rot="10800000">
            <a:off x="2333500" y="5210097"/>
            <a:ext cx="277827" cy="300107"/>
          </a:xfrm>
          <a:prstGeom prst="trapezoid">
            <a:avLst>
              <a:gd name="adj" fmla="val 16208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5" name="Trapezoid 144">
            <a:extLst>
              <a:ext uri="{FF2B5EF4-FFF2-40B4-BE49-F238E27FC236}">
                <a16:creationId xmlns:a16="http://schemas.microsoft.com/office/drawing/2014/main" id="{756860EC-255A-4326-AC78-54F6436C914C}"/>
              </a:ext>
            </a:extLst>
          </p:cNvPr>
          <p:cNvSpPr/>
          <p:nvPr/>
        </p:nvSpPr>
        <p:spPr>
          <a:xfrm rot="10800000">
            <a:off x="2017295" y="5210097"/>
            <a:ext cx="277827" cy="300107"/>
          </a:xfrm>
          <a:prstGeom prst="trapezoid">
            <a:avLst>
              <a:gd name="adj" fmla="val 16208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6" name="Trapezoid 145">
            <a:extLst>
              <a:ext uri="{FF2B5EF4-FFF2-40B4-BE49-F238E27FC236}">
                <a16:creationId xmlns:a16="http://schemas.microsoft.com/office/drawing/2014/main" id="{D61C145A-1BB4-4DA3-9BCA-84320CB154A3}"/>
              </a:ext>
            </a:extLst>
          </p:cNvPr>
          <p:cNvSpPr/>
          <p:nvPr/>
        </p:nvSpPr>
        <p:spPr>
          <a:xfrm rot="10800000">
            <a:off x="1536839" y="5210097"/>
            <a:ext cx="277827" cy="300107"/>
          </a:xfrm>
          <a:prstGeom prst="trapezoid">
            <a:avLst>
              <a:gd name="adj" fmla="val 16208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3" name="Connector: Elbow 152">
            <a:extLst>
              <a:ext uri="{FF2B5EF4-FFF2-40B4-BE49-F238E27FC236}">
                <a16:creationId xmlns:a16="http://schemas.microsoft.com/office/drawing/2014/main" id="{8AA474CB-209F-4D93-89BD-9BE0F67B4678}"/>
              </a:ext>
            </a:extLst>
          </p:cNvPr>
          <p:cNvCxnSpPr>
            <a:cxnSpLocks/>
            <a:stCxn id="158" idx="3"/>
            <a:endCxn id="52" idx="3"/>
          </p:cNvCxnSpPr>
          <p:nvPr/>
        </p:nvCxnSpPr>
        <p:spPr>
          <a:xfrm rot="10800000">
            <a:off x="4459869" y="4622277"/>
            <a:ext cx="59506" cy="486262"/>
          </a:xfrm>
          <a:prstGeom prst="bentConnector3">
            <a:avLst>
              <a:gd name="adj1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C735A10F-C564-4A99-8B9D-5DE754916478}"/>
              </a:ext>
            </a:extLst>
          </p:cNvPr>
          <p:cNvGrpSpPr/>
          <p:nvPr/>
        </p:nvGrpSpPr>
        <p:grpSpPr>
          <a:xfrm rot="10800000">
            <a:off x="4519375" y="5082902"/>
            <a:ext cx="140158" cy="136461"/>
            <a:chOff x="6572143" y="1327307"/>
            <a:chExt cx="298548" cy="290673"/>
          </a:xfrm>
        </p:grpSpPr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B68FEE33-0FC5-4646-B496-88DA6C3CCDFD}"/>
                </a:ext>
              </a:extLst>
            </p:cNvPr>
            <p:cNvSpPr/>
            <p:nvPr/>
          </p:nvSpPr>
          <p:spPr>
            <a:xfrm>
              <a:off x="6572143" y="1508760"/>
              <a:ext cx="298548" cy="10922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D9F242E0-326D-4D20-B3B3-D946ED8217ED}"/>
                </a:ext>
              </a:extLst>
            </p:cNvPr>
            <p:cNvSpPr/>
            <p:nvPr/>
          </p:nvSpPr>
          <p:spPr>
            <a:xfrm rot="16200000">
              <a:off x="6489083" y="1413015"/>
              <a:ext cx="236061" cy="646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161" name="Connector: Elbow 160">
            <a:extLst>
              <a:ext uri="{FF2B5EF4-FFF2-40B4-BE49-F238E27FC236}">
                <a16:creationId xmlns:a16="http://schemas.microsoft.com/office/drawing/2014/main" id="{514BC787-7F7E-4B2B-A9B6-DFAAF9ECD20C}"/>
              </a:ext>
            </a:extLst>
          </p:cNvPr>
          <p:cNvCxnSpPr>
            <a:cxnSpLocks/>
            <a:stCxn id="203" idx="3"/>
            <a:endCxn id="52" idx="1"/>
          </p:cNvCxnSpPr>
          <p:nvPr/>
        </p:nvCxnSpPr>
        <p:spPr>
          <a:xfrm flipV="1">
            <a:off x="4099095" y="4622277"/>
            <a:ext cx="19475" cy="479922"/>
          </a:xfrm>
          <a:prstGeom prst="bentConnector3">
            <a:avLst>
              <a:gd name="adj1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onnector: Elbow 166">
            <a:extLst>
              <a:ext uri="{FF2B5EF4-FFF2-40B4-BE49-F238E27FC236}">
                <a16:creationId xmlns:a16="http://schemas.microsoft.com/office/drawing/2014/main" id="{9839123C-0D82-4C49-9137-77245FE2FF39}"/>
              </a:ext>
            </a:extLst>
          </p:cNvPr>
          <p:cNvCxnSpPr>
            <a:cxnSpLocks/>
            <a:stCxn id="169" idx="3"/>
            <a:endCxn id="54" idx="3"/>
          </p:cNvCxnSpPr>
          <p:nvPr/>
        </p:nvCxnSpPr>
        <p:spPr>
          <a:xfrm rot="10800000">
            <a:off x="3664531" y="4622277"/>
            <a:ext cx="17451" cy="486263"/>
          </a:xfrm>
          <a:prstGeom prst="bentConnector3">
            <a:avLst>
              <a:gd name="adj1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2578829B-1933-4805-93BA-E199913E1464}"/>
              </a:ext>
            </a:extLst>
          </p:cNvPr>
          <p:cNvGrpSpPr/>
          <p:nvPr/>
        </p:nvGrpSpPr>
        <p:grpSpPr>
          <a:xfrm rot="10800000">
            <a:off x="3681981" y="5082902"/>
            <a:ext cx="140158" cy="136461"/>
            <a:chOff x="6572143" y="1327307"/>
            <a:chExt cx="298548" cy="290673"/>
          </a:xfrm>
        </p:grpSpPr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2FB22955-7813-41D2-BF54-299F4042E134}"/>
                </a:ext>
              </a:extLst>
            </p:cNvPr>
            <p:cNvSpPr/>
            <p:nvPr/>
          </p:nvSpPr>
          <p:spPr>
            <a:xfrm>
              <a:off x="6572143" y="1508760"/>
              <a:ext cx="298548" cy="10922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6DD95A08-FB90-47A5-80FA-F2B8B2DA132C}"/>
                </a:ext>
              </a:extLst>
            </p:cNvPr>
            <p:cNvSpPr/>
            <p:nvPr/>
          </p:nvSpPr>
          <p:spPr>
            <a:xfrm rot="16200000">
              <a:off x="6489083" y="1413015"/>
              <a:ext cx="236061" cy="646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180" name="Connector: Elbow 179">
            <a:extLst>
              <a:ext uri="{FF2B5EF4-FFF2-40B4-BE49-F238E27FC236}">
                <a16:creationId xmlns:a16="http://schemas.microsoft.com/office/drawing/2014/main" id="{F312E184-4C84-498A-B95F-E8BFEDCE1F97}"/>
              </a:ext>
            </a:extLst>
          </p:cNvPr>
          <p:cNvCxnSpPr>
            <a:cxnSpLocks/>
            <a:stCxn id="199" idx="3"/>
            <a:endCxn id="54" idx="1"/>
          </p:cNvCxnSpPr>
          <p:nvPr/>
        </p:nvCxnSpPr>
        <p:spPr>
          <a:xfrm flipV="1">
            <a:off x="3308551" y="4622276"/>
            <a:ext cx="14680" cy="483337"/>
          </a:xfrm>
          <a:prstGeom prst="bentConnector3">
            <a:avLst>
              <a:gd name="adj1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Trapezoid 185">
            <a:extLst>
              <a:ext uri="{FF2B5EF4-FFF2-40B4-BE49-F238E27FC236}">
                <a16:creationId xmlns:a16="http://schemas.microsoft.com/office/drawing/2014/main" id="{9DF11521-2EE8-4EB1-8518-1C68BF8B5D17}"/>
              </a:ext>
            </a:extLst>
          </p:cNvPr>
          <p:cNvSpPr/>
          <p:nvPr/>
        </p:nvSpPr>
        <p:spPr>
          <a:xfrm rot="10800000">
            <a:off x="2800761" y="5210097"/>
            <a:ext cx="277827" cy="300107"/>
          </a:xfrm>
          <a:prstGeom prst="trapezoid">
            <a:avLst>
              <a:gd name="adj" fmla="val 16208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7" name="Connector: Elbow 186">
            <a:extLst>
              <a:ext uri="{FF2B5EF4-FFF2-40B4-BE49-F238E27FC236}">
                <a16:creationId xmlns:a16="http://schemas.microsoft.com/office/drawing/2014/main" id="{D5D6A5E6-6AF8-4BA5-8CDF-492B10BF48D0}"/>
              </a:ext>
            </a:extLst>
          </p:cNvPr>
          <p:cNvCxnSpPr>
            <a:cxnSpLocks/>
            <a:stCxn id="189" idx="3"/>
            <a:endCxn id="56" idx="3"/>
          </p:cNvCxnSpPr>
          <p:nvPr/>
        </p:nvCxnSpPr>
        <p:spPr>
          <a:xfrm rot="10800000">
            <a:off x="2869193" y="4622277"/>
            <a:ext cx="46046" cy="486263"/>
          </a:xfrm>
          <a:prstGeom prst="bentConnector3">
            <a:avLst>
              <a:gd name="adj1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DBA9BE3F-58DD-476C-AA4C-CEF91288CE77}"/>
              </a:ext>
            </a:extLst>
          </p:cNvPr>
          <p:cNvGrpSpPr/>
          <p:nvPr/>
        </p:nvGrpSpPr>
        <p:grpSpPr>
          <a:xfrm rot="10800000">
            <a:off x="2915239" y="5082902"/>
            <a:ext cx="140158" cy="136461"/>
            <a:chOff x="6572143" y="1327307"/>
            <a:chExt cx="298548" cy="290673"/>
          </a:xfrm>
        </p:grpSpPr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8B6EAD1F-9550-44C0-B1B2-76FB66EF4EB6}"/>
                </a:ext>
              </a:extLst>
            </p:cNvPr>
            <p:cNvSpPr/>
            <p:nvPr/>
          </p:nvSpPr>
          <p:spPr>
            <a:xfrm>
              <a:off x="6572143" y="1508760"/>
              <a:ext cx="298548" cy="10922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6F2CBCC6-6638-4BB7-89EF-65B25E1C4D85}"/>
                </a:ext>
              </a:extLst>
            </p:cNvPr>
            <p:cNvSpPr/>
            <p:nvPr/>
          </p:nvSpPr>
          <p:spPr>
            <a:xfrm rot="16200000">
              <a:off x="6489083" y="1413015"/>
              <a:ext cx="236061" cy="646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192" name="Connector: Elbow 191">
            <a:extLst>
              <a:ext uri="{FF2B5EF4-FFF2-40B4-BE49-F238E27FC236}">
                <a16:creationId xmlns:a16="http://schemas.microsoft.com/office/drawing/2014/main" id="{788152B7-CA72-496C-B1E5-9B37A2280205}"/>
              </a:ext>
            </a:extLst>
          </p:cNvPr>
          <p:cNvCxnSpPr>
            <a:cxnSpLocks/>
            <a:stCxn id="194" idx="3"/>
            <a:endCxn id="56" idx="1"/>
          </p:cNvCxnSpPr>
          <p:nvPr/>
        </p:nvCxnSpPr>
        <p:spPr>
          <a:xfrm flipV="1">
            <a:off x="2496811" y="4622276"/>
            <a:ext cx="31083" cy="483337"/>
          </a:xfrm>
          <a:prstGeom prst="bentConnector3">
            <a:avLst>
              <a:gd name="adj1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9D00AB68-2E86-4BA0-9DD5-E16C363E533B}"/>
              </a:ext>
            </a:extLst>
          </p:cNvPr>
          <p:cNvGrpSpPr/>
          <p:nvPr/>
        </p:nvGrpSpPr>
        <p:grpSpPr>
          <a:xfrm rot="10800000" flipH="1">
            <a:off x="2356653" y="5079976"/>
            <a:ext cx="140158" cy="136461"/>
            <a:chOff x="6572143" y="1327307"/>
            <a:chExt cx="298548" cy="290673"/>
          </a:xfrm>
        </p:grpSpPr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DD8855BB-A5DB-4931-A83E-55A188073826}"/>
                </a:ext>
              </a:extLst>
            </p:cNvPr>
            <p:cNvSpPr/>
            <p:nvPr/>
          </p:nvSpPr>
          <p:spPr>
            <a:xfrm>
              <a:off x="6572143" y="1508760"/>
              <a:ext cx="298548" cy="10922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E8770E33-761C-464E-82DF-B106671B37A1}"/>
                </a:ext>
              </a:extLst>
            </p:cNvPr>
            <p:cNvSpPr/>
            <p:nvPr/>
          </p:nvSpPr>
          <p:spPr>
            <a:xfrm rot="16200000">
              <a:off x="6489083" y="1413015"/>
              <a:ext cx="236061" cy="646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CC1E36B3-C8D6-4C21-9139-BECE6EE11D4F}"/>
              </a:ext>
            </a:extLst>
          </p:cNvPr>
          <p:cNvGrpSpPr/>
          <p:nvPr/>
        </p:nvGrpSpPr>
        <p:grpSpPr>
          <a:xfrm rot="10800000" flipH="1">
            <a:off x="3168393" y="5079976"/>
            <a:ext cx="140158" cy="136461"/>
            <a:chOff x="6572143" y="1327307"/>
            <a:chExt cx="298548" cy="290673"/>
          </a:xfrm>
        </p:grpSpPr>
        <p:sp>
          <p:nvSpPr>
            <p:cNvPr id="199" name="Rectangle 198">
              <a:extLst>
                <a:ext uri="{FF2B5EF4-FFF2-40B4-BE49-F238E27FC236}">
                  <a16:creationId xmlns:a16="http://schemas.microsoft.com/office/drawing/2014/main" id="{0081F442-86FF-4448-B579-78BD9BF78AF5}"/>
                </a:ext>
              </a:extLst>
            </p:cNvPr>
            <p:cNvSpPr/>
            <p:nvPr/>
          </p:nvSpPr>
          <p:spPr>
            <a:xfrm>
              <a:off x="6572143" y="1508760"/>
              <a:ext cx="298548" cy="10922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5062ADF1-DFAF-407A-8A39-69852B3B234E}"/>
                </a:ext>
              </a:extLst>
            </p:cNvPr>
            <p:cNvSpPr/>
            <p:nvPr/>
          </p:nvSpPr>
          <p:spPr>
            <a:xfrm rot="16200000">
              <a:off x="6489083" y="1413015"/>
              <a:ext cx="236061" cy="646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7CCFD792-33BE-4AE2-AE1D-844445C06779}"/>
              </a:ext>
            </a:extLst>
          </p:cNvPr>
          <p:cNvGrpSpPr/>
          <p:nvPr/>
        </p:nvGrpSpPr>
        <p:grpSpPr>
          <a:xfrm rot="10800000" flipH="1">
            <a:off x="3958937" y="5076562"/>
            <a:ext cx="140158" cy="136461"/>
            <a:chOff x="6572143" y="1327307"/>
            <a:chExt cx="298548" cy="290673"/>
          </a:xfrm>
        </p:grpSpPr>
        <p:sp>
          <p:nvSpPr>
            <p:cNvPr id="203" name="Rectangle 202">
              <a:extLst>
                <a:ext uri="{FF2B5EF4-FFF2-40B4-BE49-F238E27FC236}">
                  <a16:creationId xmlns:a16="http://schemas.microsoft.com/office/drawing/2014/main" id="{0E5F89B9-93AE-4B47-A157-A88FBB7B1BB9}"/>
                </a:ext>
              </a:extLst>
            </p:cNvPr>
            <p:cNvSpPr/>
            <p:nvPr/>
          </p:nvSpPr>
          <p:spPr>
            <a:xfrm>
              <a:off x="6572143" y="1508760"/>
              <a:ext cx="298548" cy="10922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4" name="Rectangle 203">
              <a:extLst>
                <a:ext uri="{FF2B5EF4-FFF2-40B4-BE49-F238E27FC236}">
                  <a16:creationId xmlns:a16="http://schemas.microsoft.com/office/drawing/2014/main" id="{4A401E3D-A9FE-417A-BFFA-C3CB7C6B56CD}"/>
                </a:ext>
              </a:extLst>
            </p:cNvPr>
            <p:cNvSpPr/>
            <p:nvPr/>
          </p:nvSpPr>
          <p:spPr>
            <a:xfrm rot="16200000">
              <a:off x="6489083" y="1413015"/>
              <a:ext cx="236061" cy="646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207" name="Connector: Elbow 206">
            <a:extLst>
              <a:ext uri="{FF2B5EF4-FFF2-40B4-BE49-F238E27FC236}">
                <a16:creationId xmlns:a16="http://schemas.microsoft.com/office/drawing/2014/main" id="{A9E9B19D-5803-4BCD-9EBF-2C5DAB4943CD}"/>
              </a:ext>
            </a:extLst>
          </p:cNvPr>
          <p:cNvCxnSpPr>
            <a:cxnSpLocks/>
            <a:stCxn id="209" idx="3"/>
            <a:endCxn id="58" idx="3"/>
          </p:cNvCxnSpPr>
          <p:nvPr/>
        </p:nvCxnSpPr>
        <p:spPr>
          <a:xfrm rot="10800000">
            <a:off x="2073856" y="4622275"/>
            <a:ext cx="39908" cy="479924"/>
          </a:xfrm>
          <a:prstGeom prst="bentConnector3">
            <a:avLst>
              <a:gd name="adj1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A29F6F46-963A-43DD-AD83-669D27B2A1AA}"/>
              </a:ext>
            </a:extLst>
          </p:cNvPr>
          <p:cNvGrpSpPr/>
          <p:nvPr/>
        </p:nvGrpSpPr>
        <p:grpSpPr>
          <a:xfrm rot="10800000">
            <a:off x="2113764" y="5076562"/>
            <a:ext cx="140158" cy="136461"/>
            <a:chOff x="6572143" y="1327307"/>
            <a:chExt cx="298548" cy="290673"/>
          </a:xfrm>
        </p:grpSpPr>
        <p:sp>
          <p:nvSpPr>
            <p:cNvPr id="209" name="Rectangle 208">
              <a:extLst>
                <a:ext uri="{FF2B5EF4-FFF2-40B4-BE49-F238E27FC236}">
                  <a16:creationId xmlns:a16="http://schemas.microsoft.com/office/drawing/2014/main" id="{5C3410F9-1D92-4E77-B346-61D31BD92481}"/>
                </a:ext>
              </a:extLst>
            </p:cNvPr>
            <p:cNvSpPr/>
            <p:nvPr/>
          </p:nvSpPr>
          <p:spPr>
            <a:xfrm>
              <a:off x="6572143" y="1508760"/>
              <a:ext cx="298548" cy="10922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2397730F-3733-42A3-971B-C91DE7ED277A}"/>
                </a:ext>
              </a:extLst>
            </p:cNvPr>
            <p:cNvSpPr/>
            <p:nvPr/>
          </p:nvSpPr>
          <p:spPr>
            <a:xfrm rot="16200000">
              <a:off x="6489083" y="1413015"/>
              <a:ext cx="236061" cy="646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211" name="Connector: Elbow 210">
            <a:extLst>
              <a:ext uri="{FF2B5EF4-FFF2-40B4-BE49-F238E27FC236}">
                <a16:creationId xmlns:a16="http://schemas.microsoft.com/office/drawing/2014/main" id="{18D100D2-DA60-4B08-A44F-8B3ED1F9CB8C}"/>
              </a:ext>
            </a:extLst>
          </p:cNvPr>
          <p:cNvCxnSpPr>
            <a:cxnSpLocks/>
            <a:stCxn id="213" idx="3"/>
            <a:endCxn id="58" idx="1"/>
          </p:cNvCxnSpPr>
          <p:nvPr/>
        </p:nvCxnSpPr>
        <p:spPr>
          <a:xfrm flipV="1">
            <a:off x="1695336" y="4622275"/>
            <a:ext cx="37221" cy="476998"/>
          </a:xfrm>
          <a:prstGeom prst="bentConnector3">
            <a:avLst>
              <a:gd name="adj1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2" name="Group 211">
            <a:extLst>
              <a:ext uri="{FF2B5EF4-FFF2-40B4-BE49-F238E27FC236}">
                <a16:creationId xmlns:a16="http://schemas.microsoft.com/office/drawing/2014/main" id="{C83ABF45-EAEE-4CE6-BD91-F6B329E548C1}"/>
              </a:ext>
            </a:extLst>
          </p:cNvPr>
          <p:cNvGrpSpPr/>
          <p:nvPr/>
        </p:nvGrpSpPr>
        <p:grpSpPr>
          <a:xfrm rot="10800000" flipH="1">
            <a:off x="1555178" y="5073636"/>
            <a:ext cx="140158" cy="136461"/>
            <a:chOff x="6572143" y="1327307"/>
            <a:chExt cx="298548" cy="290673"/>
          </a:xfrm>
        </p:grpSpPr>
        <p:sp>
          <p:nvSpPr>
            <p:cNvPr id="213" name="Rectangle 212">
              <a:extLst>
                <a:ext uri="{FF2B5EF4-FFF2-40B4-BE49-F238E27FC236}">
                  <a16:creationId xmlns:a16="http://schemas.microsoft.com/office/drawing/2014/main" id="{56965A99-6733-4B34-AF24-C19A9057A278}"/>
                </a:ext>
              </a:extLst>
            </p:cNvPr>
            <p:cNvSpPr/>
            <p:nvPr/>
          </p:nvSpPr>
          <p:spPr>
            <a:xfrm>
              <a:off x="6572143" y="1508760"/>
              <a:ext cx="298548" cy="10922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id="{90C296DC-EE8C-425A-8851-2F8AF98BC1FA}"/>
                </a:ext>
              </a:extLst>
            </p:cNvPr>
            <p:cNvSpPr/>
            <p:nvPr/>
          </p:nvSpPr>
          <p:spPr>
            <a:xfrm rot="16200000">
              <a:off x="6489083" y="1413015"/>
              <a:ext cx="236061" cy="646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28" name="Group 227">
            <a:extLst>
              <a:ext uri="{FF2B5EF4-FFF2-40B4-BE49-F238E27FC236}">
                <a16:creationId xmlns:a16="http://schemas.microsoft.com/office/drawing/2014/main" id="{B29495AF-4F0B-4871-A2DB-4E15A5397CAD}"/>
              </a:ext>
            </a:extLst>
          </p:cNvPr>
          <p:cNvGrpSpPr/>
          <p:nvPr/>
        </p:nvGrpSpPr>
        <p:grpSpPr>
          <a:xfrm rot="10800000" flipH="1">
            <a:off x="1104995" y="5081779"/>
            <a:ext cx="140158" cy="136461"/>
            <a:chOff x="6572143" y="1327307"/>
            <a:chExt cx="298548" cy="290673"/>
          </a:xfrm>
        </p:grpSpPr>
        <p:sp>
          <p:nvSpPr>
            <p:cNvPr id="229" name="Rectangle 228">
              <a:extLst>
                <a:ext uri="{FF2B5EF4-FFF2-40B4-BE49-F238E27FC236}">
                  <a16:creationId xmlns:a16="http://schemas.microsoft.com/office/drawing/2014/main" id="{E1F5A88A-2B2D-4E93-918B-BFB7895FE69D}"/>
                </a:ext>
              </a:extLst>
            </p:cNvPr>
            <p:cNvSpPr/>
            <p:nvPr/>
          </p:nvSpPr>
          <p:spPr>
            <a:xfrm>
              <a:off x="6572143" y="1508760"/>
              <a:ext cx="298548" cy="10922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0" name="Rectangle 229">
              <a:extLst>
                <a:ext uri="{FF2B5EF4-FFF2-40B4-BE49-F238E27FC236}">
                  <a16:creationId xmlns:a16="http://schemas.microsoft.com/office/drawing/2014/main" id="{1A1319A5-C569-4212-8148-50A342714B10}"/>
                </a:ext>
              </a:extLst>
            </p:cNvPr>
            <p:cNvSpPr/>
            <p:nvPr/>
          </p:nvSpPr>
          <p:spPr>
            <a:xfrm rot="16200000">
              <a:off x="6489083" y="1413015"/>
              <a:ext cx="236061" cy="646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31" name="Trapezoid 230">
            <a:extLst>
              <a:ext uri="{FF2B5EF4-FFF2-40B4-BE49-F238E27FC236}">
                <a16:creationId xmlns:a16="http://schemas.microsoft.com/office/drawing/2014/main" id="{1C18A6CE-2F96-40D9-AAEB-C46A1F21381C}"/>
              </a:ext>
            </a:extLst>
          </p:cNvPr>
          <p:cNvSpPr/>
          <p:nvPr/>
        </p:nvSpPr>
        <p:spPr>
          <a:xfrm rot="10800000">
            <a:off x="977436" y="5210097"/>
            <a:ext cx="277827" cy="300107"/>
          </a:xfrm>
          <a:prstGeom prst="trapezoid">
            <a:avLst>
              <a:gd name="adj" fmla="val 16208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32" name="Connector: Elbow 231">
            <a:extLst>
              <a:ext uri="{FF2B5EF4-FFF2-40B4-BE49-F238E27FC236}">
                <a16:creationId xmlns:a16="http://schemas.microsoft.com/office/drawing/2014/main" id="{65D2CE61-FDAF-4FB8-B5D8-9E1915BCFFA8}"/>
              </a:ext>
            </a:extLst>
          </p:cNvPr>
          <p:cNvCxnSpPr>
            <a:cxnSpLocks/>
            <a:stCxn id="229" idx="3"/>
            <a:endCxn id="25" idx="3"/>
          </p:cNvCxnSpPr>
          <p:nvPr/>
        </p:nvCxnSpPr>
        <p:spPr>
          <a:xfrm flipV="1">
            <a:off x="1245153" y="4117233"/>
            <a:ext cx="487404" cy="990183"/>
          </a:xfrm>
          <a:prstGeom prst="bentConnector3">
            <a:avLst>
              <a:gd name="adj1" fmla="val 26549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Trapezoid 234">
            <a:extLst>
              <a:ext uri="{FF2B5EF4-FFF2-40B4-BE49-F238E27FC236}">
                <a16:creationId xmlns:a16="http://schemas.microsoft.com/office/drawing/2014/main" id="{3FCED300-EAF9-4BCB-9713-F525D02ED512}"/>
              </a:ext>
            </a:extLst>
          </p:cNvPr>
          <p:cNvSpPr/>
          <p:nvPr/>
        </p:nvSpPr>
        <p:spPr>
          <a:xfrm rot="10800000">
            <a:off x="5189962" y="4974349"/>
            <a:ext cx="507181" cy="547854"/>
          </a:xfrm>
          <a:prstGeom prst="trapezoid">
            <a:avLst>
              <a:gd name="adj" fmla="val 16208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7" name="Trapezoid 236">
            <a:extLst>
              <a:ext uri="{FF2B5EF4-FFF2-40B4-BE49-F238E27FC236}">
                <a16:creationId xmlns:a16="http://schemas.microsoft.com/office/drawing/2014/main" id="{3201778E-1E8E-4780-8F7B-BDE907987CCF}"/>
              </a:ext>
            </a:extLst>
          </p:cNvPr>
          <p:cNvSpPr/>
          <p:nvPr/>
        </p:nvSpPr>
        <p:spPr>
          <a:xfrm rot="10800000">
            <a:off x="5765785" y="4981450"/>
            <a:ext cx="507181" cy="547854"/>
          </a:xfrm>
          <a:prstGeom prst="trapezoid">
            <a:avLst>
              <a:gd name="adj" fmla="val 16208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1" name="Trapezoid 240">
            <a:extLst>
              <a:ext uri="{FF2B5EF4-FFF2-40B4-BE49-F238E27FC236}">
                <a16:creationId xmlns:a16="http://schemas.microsoft.com/office/drawing/2014/main" id="{C221EFED-CB13-40D0-9776-CAFAE3919416}"/>
              </a:ext>
            </a:extLst>
          </p:cNvPr>
          <p:cNvSpPr/>
          <p:nvPr/>
        </p:nvSpPr>
        <p:spPr>
          <a:xfrm rot="10800000">
            <a:off x="6293983" y="4974349"/>
            <a:ext cx="507181" cy="547854"/>
          </a:xfrm>
          <a:prstGeom prst="trapezoid">
            <a:avLst>
              <a:gd name="adj" fmla="val 16208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2" name="Trapezoid 241">
            <a:extLst>
              <a:ext uri="{FF2B5EF4-FFF2-40B4-BE49-F238E27FC236}">
                <a16:creationId xmlns:a16="http://schemas.microsoft.com/office/drawing/2014/main" id="{92D8F2C9-5F26-4C61-874C-699381B8F99B}"/>
              </a:ext>
            </a:extLst>
          </p:cNvPr>
          <p:cNvSpPr/>
          <p:nvPr/>
        </p:nvSpPr>
        <p:spPr>
          <a:xfrm rot="10800000">
            <a:off x="6850756" y="4983705"/>
            <a:ext cx="507181" cy="547854"/>
          </a:xfrm>
          <a:prstGeom prst="trapezoid">
            <a:avLst>
              <a:gd name="adj" fmla="val 16208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6" name="Trapezoid 245">
            <a:extLst>
              <a:ext uri="{FF2B5EF4-FFF2-40B4-BE49-F238E27FC236}">
                <a16:creationId xmlns:a16="http://schemas.microsoft.com/office/drawing/2014/main" id="{00C6EA51-8D7D-4972-85A5-F8087C729119}"/>
              </a:ext>
            </a:extLst>
          </p:cNvPr>
          <p:cNvSpPr/>
          <p:nvPr/>
        </p:nvSpPr>
        <p:spPr>
          <a:xfrm rot="10800000">
            <a:off x="8047848" y="4876630"/>
            <a:ext cx="606307" cy="654929"/>
          </a:xfrm>
          <a:prstGeom prst="trapezoid">
            <a:avLst>
              <a:gd name="adj" fmla="val 16208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7" name="Trapezoid 246">
            <a:extLst>
              <a:ext uri="{FF2B5EF4-FFF2-40B4-BE49-F238E27FC236}">
                <a16:creationId xmlns:a16="http://schemas.microsoft.com/office/drawing/2014/main" id="{FBD83274-F851-40B7-9B55-73BC73AB7E2D}"/>
              </a:ext>
            </a:extLst>
          </p:cNvPr>
          <p:cNvSpPr/>
          <p:nvPr/>
        </p:nvSpPr>
        <p:spPr>
          <a:xfrm rot="10800000">
            <a:off x="8711967" y="4876628"/>
            <a:ext cx="606308" cy="654931"/>
          </a:xfrm>
          <a:prstGeom prst="trapezoid">
            <a:avLst>
              <a:gd name="adj" fmla="val 16208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8" name="Trapezoid 247">
            <a:extLst>
              <a:ext uri="{FF2B5EF4-FFF2-40B4-BE49-F238E27FC236}">
                <a16:creationId xmlns:a16="http://schemas.microsoft.com/office/drawing/2014/main" id="{AC46E985-1654-4CCB-A590-753E02F622FF}"/>
              </a:ext>
            </a:extLst>
          </p:cNvPr>
          <p:cNvSpPr/>
          <p:nvPr/>
        </p:nvSpPr>
        <p:spPr>
          <a:xfrm rot="10800000">
            <a:off x="9376087" y="4876626"/>
            <a:ext cx="606310" cy="654933"/>
          </a:xfrm>
          <a:prstGeom prst="trapezoid">
            <a:avLst>
              <a:gd name="adj" fmla="val 16208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0" name="Trapezoid 249">
            <a:extLst>
              <a:ext uri="{FF2B5EF4-FFF2-40B4-BE49-F238E27FC236}">
                <a16:creationId xmlns:a16="http://schemas.microsoft.com/office/drawing/2014/main" id="{16585165-424C-4771-BE79-769049F7D0C8}"/>
              </a:ext>
            </a:extLst>
          </p:cNvPr>
          <p:cNvSpPr/>
          <p:nvPr/>
        </p:nvSpPr>
        <p:spPr>
          <a:xfrm rot="10800000">
            <a:off x="10040209" y="4876626"/>
            <a:ext cx="606310" cy="654933"/>
          </a:xfrm>
          <a:prstGeom prst="trapezoid">
            <a:avLst>
              <a:gd name="adj" fmla="val 16208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1" name="Trapezoid 250">
            <a:extLst>
              <a:ext uri="{FF2B5EF4-FFF2-40B4-BE49-F238E27FC236}">
                <a16:creationId xmlns:a16="http://schemas.microsoft.com/office/drawing/2014/main" id="{47C8E47D-4DC2-4BB9-8118-A1D98C48C9EF}"/>
              </a:ext>
            </a:extLst>
          </p:cNvPr>
          <p:cNvSpPr/>
          <p:nvPr/>
        </p:nvSpPr>
        <p:spPr>
          <a:xfrm rot="10800000">
            <a:off x="10704333" y="4876627"/>
            <a:ext cx="606310" cy="654933"/>
          </a:xfrm>
          <a:prstGeom prst="trapezoid">
            <a:avLst>
              <a:gd name="adj" fmla="val 16208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2" name="Trapezoid 251">
            <a:extLst>
              <a:ext uri="{FF2B5EF4-FFF2-40B4-BE49-F238E27FC236}">
                <a16:creationId xmlns:a16="http://schemas.microsoft.com/office/drawing/2014/main" id="{DE136AEB-C22E-4E0C-9B73-1F46A9ECE6B3}"/>
              </a:ext>
            </a:extLst>
          </p:cNvPr>
          <p:cNvSpPr/>
          <p:nvPr/>
        </p:nvSpPr>
        <p:spPr>
          <a:xfrm rot="10800000">
            <a:off x="7384132" y="4983705"/>
            <a:ext cx="507181" cy="547854"/>
          </a:xfrm>
          <a:prstGeom prst="trapezoid">
            <a:avLst>
              <a:gd name="adj" fmla="val 16208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53" name="Group 252">
            <a:extLst>
              <a:ext uri="{FF2B5EF4-FFF2-40B4-BE49-F238E27FC236}">
                <a16:creationId xmlns:a16="http://schemas.microsoft.com/office/drawing/2014/main" id="{33150621-0026-4E0D-B83F-1DFA8C5007F4}"/>
              </a:ext>
            </a:extLst>
          </p:cNvPr>
          <p:cNvGrpSpPr/>
          <p:nvPr/>
        </p:nvGrpSpPr>
        <p:grpSpPr>
          <a:xfrm rot="10800000">
            <a:off x="7115837" y="4844989"/>
            <a:ext cx="140158" cy="136461"/>
            <a:chOff x="6572143" y="1327307"/>
            <a:chExt cx="298548" cy="290673"/>
          </a:xfrm>
        </p:grpSpPr>
        <p:sp>
          <p:nvSpPr>
            <p:cNvPr id="254" name="Rectangle 253">
              <a:extLst>
                <a:ext uri="{FF2B5EF4-FFF2-40B4-BE49-F238E27FC236}">
                  <a16:creationId xmlns:a16="http://schemas.microsoft.com/office/drawing/2014/main" id="{640EF890-6640-4C9B-90DB-F6CDFC717CCB}"/>
                </a:ext>
              </a:extLst>
            </p:cNvPr>
            <p:cNvSpPr/>
            <p:nvPr/>
          </p:nvSpPr>
          <p:spPr>
            <a:xfrm>
              <a:off x="6572143" y="1508760"/>
              <a:ext cx="298548" cy="10922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5" name="Rectangle 254">
              <a:extLst>
                <a:ext uri="{FF2B5EF4-FFF2-40B4-BE49-F238E27FC236}">
                  <a16:creationId xmlns:a16="http://schemas.microsoft.com/office/drawing/2014/main" id="{E8D727FC-AF1C-439E-9646-569990DA07A0}"/>
                </a:ext>
              </a:extLst>
            </p:cNvPr>
            <p:cNvSpPr/>
            <p:nvPr/>
          </p:nvSpPr>
          <p:spPr>
            <a:xfrm rot="16200000">
              <a:off x="6489083" y="1413015"/>
              <a:ext cx="236061" cy="646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57" name="Group 256">
            <a:extLst>
              <a:ext uri="{FF2B5EF4-FFF2-40B4-BE49-F238E27FC236}">
                <a16:creationId xmlns:a16="http://schemas.microsoft.com/office/drawing/2014/main" id="{DEE687C4-0E07-4059-A06C-3164687EC79A}"/>
              </a:ext>
            </a:extLst>
          </p:cNvPr>
          <p:cNvGrpSpPr/>
          <p:nvPr/>
        </p:nvGrpSpPr>
        <p:grpSpPr>
          <a:xfrm rot="10800000" flipH="1">
            <a:off x="6353132" y="4837888"/>
            <a:ext cx="140158" cy="136461"/>
            <a:chOff x="6572143" y="1327307"/>
            <a:chExt cx="298548" cy="290673"/>
          </a:xfrm>
        </p:grpSpPr>
        <p:sp>
          <p:nvSpPr>
            <p:cNvPr id="258" name="Rectangle 257">
              <a:extLst>
                <a:ext uri="{FF2B5EF4-FFF2-40B4-BE49-F238E27FC236}">
                  <a16:creationId xmlns:a16="http://schemas.microsoft.com/office/drawing/2014/main" id="{599FC26E-E74B-4C08-AB58-0A430F3B494D}"/>
                </a:ext>
              </a:extLst>
            </p:cNvPr>
            <p:cNvSpPr/>
            <p:nvPr/>
          </p:nvSpPr>
          <p:spPr>
            <a:xfrm>
              <a:off x="6572143" y="1508760"/>
              <a:ext cx="298548" cy="10922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9" name="Rectangle 258">
              <a:extLst>
                <a:ext uri="{FF2B5EF4-FFF2-40B4-BE49-F238E27FC236}">
                  <a16:creationId xmlns:a16="http://schemas.microsoft.com/office/drawing/2014/main" id="{B2BA3328-89D7-4352-9714-346E454EC8AE}"/>
                </a:ext>
              </a:extLst>
            </p:cNvPr>
            <p:cNvSpPr/>
            <p:nvPr/>
          </p:nvSpPr>
          <p:spPr>
            <a:xfrm rot="16200000">
              <a:off x="6489083" y="1413015"/>
              <a:ext cx="236061" cy="646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64" name="Group 263">
            <a:extLst>
              <a:ext uri="{FF2B5EF4-FFF2-40B4-BE49-F238E27FC236}">
                <a16:creationId xmlns:a16="http://schemas.microsoft.com/office/drawing/2014/main" id="{F0A2AC38-0FB9-440C-93FF-AC85876F62C6}"/>
              </a:ext>
            </a:extLst>
          </p:cNvPr>
          <p:cNvGrpSpPr/>
          <p:nvPr/>
        </p:nvGrpSpPr>
        <p:grpSpPr>
          <a:xfrm rot="10800000" flipH="1">
            <a:off x="5260154" y="4837888"/>
            <a:ext cx="140158" cy="136461"/>
            <a:chOff x="6572143" y="1327307"/>
            <a:chExt cx="298548" cy="290673"/>
          </a:xfrm>
        </p:grpSpPr>
        <p:sp>
          <p:nvSpPr>
            <p:cNvPr id="265" name="Rectangle 264">
              <a:extLst>
                <a:ext uri="{FF2B5EF4-FFF2-40B4-BE49-F238E27FC236}">
                  <a16:creationId xmlns:a16="http://schemas.microsoft.com/office/drawing/2014/main" id="{C96472A6-DBA3-4ADA-ACE7-D86FCF21EA40}"/>
                </a:ext>
              </a:extLst>
            </p:cNvPr>
            <p:cNvSpPr/>
            <p:nvPr/>
          </p:nvSpPr>
          <p:spPr>
            <a:xfrm>
              <a:off x="6572143" y="1508760"/>
              <a:ext cx="298548" cy="10922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6" name="Rectangle 265">
              <a:extLst>
                <a:ext uri="{FF2B5EF4-FFF2-40B4-BE49-F238E27FC236}">
                  <a16:creationId xmlns:a16="http://schemas.microsoft.com/office/drawing/2014/main" id="{5264A88C-7D55-46C5-A902-11B7D72C2D31}"/>
                </a:ext>
              </a:extLst>
            </p:cNvPr>
            <p:cNvSpPr/>
            <p:nvPr/>
          </p:nvSpPr>
          <p:spPr>
            <a:xfrm rot="16200000">
              <a:off x="6489083" y="1413015"/>
              <a:ext cx="236061" cy="646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68" name="Group 267">
            <a:extLst>
              <a:ext uri="{FF2B5EF4-FFF2-40B4-BE49-F238E27FC236}">
                <a16:creationId xmlns:a16="http://schemas.microsoft.com/office/drawing/2014/main" id="{2D3BB8F5-EFA8-4B2D-973F-72CEED0B239F}"/>
              </a:ext>
            </a:extLst>
          </p:cNvPr>
          <p:cNvGrpSpPr/>
          <p:nvPr/>
        </p:nvGrpSpPr>
        <p:grpSpPr>
          <a:xfrm rot="10800000">
            <a:off x="6056404" y="4844989"/>
            <a:ext cx="140158" cy="136461"/>
            <a:chOff x="6572143" y="1327307"/>
            <a:chExt cx="298548" cy="290673"/>
          </a:xfrm>
        </p:grpSpPr>
        <p:sp>
          <p:nvSpPr>
            <p:cNvPr id="269" name="Rectangle 268">
              <a:extLst>
                <a:ext uri="{FF2B5EF4-FFF2-40B4-BE49-F238E27FC236}">
                  <a16:creationId xmlns:a16="http://schemas.microsoft.com/office/drawing/2014/main" id="{01F02F20-64CC-4F7B-80FA-563F8237497C}"/>
                </a:ext>
              </a:extLst>
            </p:cNvPr>
            <p:cNvSpPr/>
            <p:nvPr/>
          </p:nvSpPr>
          <p:spPr>
            <a:xfrm>
              <a:off x="6572143" y="1508760"/>
              <a:ext cx="298548" cy="10922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0" name="Rectangle 269">
              <a:extLst>
                <a:ext uri="{FF2B5EF4-FFF2-40B4-BE49-F238E27FC236}">
                  <a16:creationId xmlns:a16="http://schemas.microsoft.com/office/drawing/2014/main" id="{77CBAD0A-ABD9-4358-8902-E40C8341036F}"/>
                </a:ext>
              </a:extLst>
            </p:cNvPr>
            <p:cNvSpPr/>
            <p:nvPr/>
          </p:nvSpPr>
          <p:spPr>
            <a:xfrm rot="16200000">
              <a:off x="6489083" y="1413015"/>
              <a:ext cx="236061" cy="646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72" name="Group 271">
            <a:extLst>
              <a:ext uri="{FF2B5EF4-FFF2-40B4-BE49-F238E27FC236}">
                <a16:creationId xmlns:a16="http://schemas.microsoft.com/office/drawing/2014/main" id="{D178FF94-BADA-4BDD-A67A-0C56428B1C20}"/>
              </a:ext>
            </a:extLst>
          </p:cNvPr>
          <p:cNvGrpSpPr/>
          <p:nvPr/>
        </p:nvGrpSpPr>
        <p:grpSpPr>
          <a:xfrm rot="10800000">
            <a:off x="7685567" y="4857807"/>
            <a:ext cx="140158" cy="136461"/>
            <a:chOff x="6572143" y="1327307"/>
            <a:chExt cx="298548" cy="290673"/>
          </a:xfrm>
        </p:grpSpPr>
        <p:sp>
          <p:nvSpPr>
            <p:cNvPr id="273" name="Rectangle 272">
              <a:extLst>
                <a:ext uri="{FF2B5EF4-FFF2-40B4-BE49-F238E27FC236}">
                  <a16:creationId xmlns:a16="http://schemas.microsoft.com/office/drawing/2014/main" id="{95E95A34-1496-494C-A52C-7EDB71FD8D6B}"/>
                </a:ext>
              </a:extLst>
            </p:cNvPr>
            <p:cNvSpPr/>
            <p:nvPr/>
          </p:nvSpPr>
          <p:spPr>
            <a:xfrm>
              <a:off x="6572143" y="1508760"/>
              <a:ext cx="298548" cy="10922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4" name="Rectangle 273">
              <a:extLst>
                <a:ext uri="{FF2B5EF4-FFF2-40B4-BE49-F238E27FC236}">
                  <a16:creationId xmlns:a16="http://schemas.microsoft.com/office/drawing/2014/main" id="{DC4C83DE-2679-4E5F-8D5D-FCC8BB427BCD}"/>
                </a:ext>
              </a:extLst>
            </p:cNvPr>
            <p:cNvSpPr/>
            <p:nvPr/>
          </p:nvSpPr>
          <p:spPr>
            <a:xfrm rot="16200000">
              <a:off x="6489083" y="1413015"/>
              <a:ext cx="236061" cy="646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275" name="Connector: Elbow 274">
            <a:extLst>
              <a:ext uri="{FF2B5EF4-FFF2-40B4-BE49-F238E27FC236}">
                <a16:creationId xmlns:a16="http://schemas.microsoft.com/office/drawing/2014/main" id="{D1297623-6524-42AB-A8EE-97B8EB245C7B}"/>
              </a:ext>
            </a:extLst>
          </p:cNvPr>
          <p:cNvCxnSpPr>
            <a:cxnSpLocks/>
            <a:stCxn id="273" idx="3"/>
            <a:endCxn id="110" idx="1"/>
          </p:cNvCxnSpPr>
          <p:nvPr/>
        </p:nvCxnSpPr>
        <p:spPr>
          <a:xfrm rot="10800000">
            <a:off x="6961079" y="4118558"/>
            <a:ext cx="724489" cy="764886"/>
          </a:xfrm>
          <a:prstGeom prst="bentConnector3">
            <a:avLst>
              <a:gd name="adj1" fmla="val 23706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Connector: Elbow 278">
            <a:extLst>
              <a:ext uri="{FF2B5EF4-FFF2-40B4-BE49-F238E27FC236}">
                <a16:creationId xmlns:a16="http://schemas.microsoft.com/office/drawing/2014/main" id="{7154B75C-A808-4026-AC42-7E82E79FA4BF}"/>
              </a:ext>
            </a:extLst>
          </p:cNvPr>
          <p:cNvCxnSpPr>
            <a:cxnSpLocks/>
            <a:stCxn id="283" idx="3"/>
            <a:endCxn id="6" idx="3"/>
          </p:cNvCxnSpPr>
          <p:nvPr/>
        </p:nvCxnSpPr>
        <p:spPr>
          <a:xfrm rot="10800000">
            <a:off x="6058007" y="2832688"/>
            <a:ext cx="2113713" cy="1932894"/>
          </a:xfrm>
          <a:prstGeom prst="bentConnector3">
            <a:avLst>
              <a:gd name="adj1" fmla="val 10345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2" name="Group 281">
            <a:extLst>
              <a:ext uri="{FF2B5EF4-FFF2-40B4-BE49-F238E27FC236}">
                <a16:creationId xmlns:a16="http://schemas.microsoft.com/office/drawing/2014/main" id="{F3965AB1-BF1A-42F0-B35C-1CE3FB90C41E}"/>
              </a:ext>
            </a:extLst>
          </p:cNvPr>
          <p:cNvGrpSpPr/>
          <p:nvPr/>
        </p:nvGrpSpPr>
        <p:grpSpPr>
          <a:xfrm rot="10800000">
            <a:off x="8171719" y="4726960"/>
            <a:ext cx="341299" cy="141408"/>
            <a:chOff x="6388134" y="1418037"/>
            <a:chExt cx="482583" cy="199946"/>
          </a:xfrm>
        </p:grpSpPr>
        <p:sp>
          <p:nvSpPr>
            <p:cNvPr id="283" name="Rectangle 282">
              <a:extLst>
                <a:ext uri="{FF2B5EF4-FFF2-40B4-BE49-F238E27FC236}">
                  <a16:creationId xmlns:a16="http://schemas.microsoft.com/office/drawing/2014/main" id="{DDBC306C-8183-48C4-B01B-D2733C1D0206}"/>
                </a:ext>
              </a:extLst>
            </p:cNvPr>
            <p:cNvSpPr/>
            <p:nvPr/>
          </p:nvSpPr>
          <p:spPr>
            <a:xfrm>
              <a:off x="6388134" y="1508763"/>
              <a:ext cx="482583" cy="10922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4" name="Rectangle 283">
              <a:extLst>
                <a:ext uri="{FF2B5EF4-FFF2-40B4-BE49-F238E27FC236}">
                  <a16:creationId xmlns:a16="http://schemas.microsoft.com/office/drawing/2014/main" id="{10B17BFC-1607-4670-B3B2-BEF79F0523CD}"/>
                </a:ext>
              </a:extLst>
            </p:cNvPr>
            <p:cNvSpPr/>
            <p:nvPr/>
          </p:nvSpPr>
          <p:spPr>
            <a:xfrm rot="16200000">
              <a:off x="6556734" y="1458381"/>
              <a:ext cx="145333" cy="646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85" name="Group 284">
            <a:extLst>
              <a:ext uri="{FF2B5EF4-FFF2-40B4-BE49-F238E27FC236}">
                <a16:creationId xmlns:a16="http://schemas.microsoft.com/office/drawing/2014/main" id="{7B309164-C433-49D5-8EAC-97EC09CA81BE}"/>
              </a:ext>
            </a:extLst>
          </p:cNvPr>
          <p:cNvGrpSpPr/>
          <p:nvPr/>
        </p:nvGrpSpPr>
        <p:grpSpPr>
          <a:xfrm rot="10800000">
            <a:off x="8844786" y="4726960"/>
            <a:ext cx="341299" cy="141408"/>
            <a:chOff x="6388134" y="1418037"/>
            <a:chExt cx="482583" cy="199946"/>
          </a:xfrm>
        </p:grpSpPr>
        <p:sp>
          <p:nvSpPr>
            <p:cNvPr id="286" name="Rectangle 285">
              <a:extLst>
                <a:ext uri="{FF2B5EF4-FFF2-40B4-BE49-F238E27FC236}">
                  <a16:creationId xmlns:a16="http://schemas.microsoft.com/office/drawing/2014/main" id="{39B03F36-D3E5-4C25-89BC-3BC95C592BCA}"/>
                </a:ext>
              </a:extLst>
            </p:cNvPr>
            <p:cNvSpPr/>
            <p:nvPr/>
          </p:nvSpPr>
          <p:spPr>
            <a:xfrm>
              <a:off x="6388134" y="1508763"/>
              <a:ext cx="482583" cy="10922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7" name="Rectangle 286">
              <a:extLst>
                <a:ext uri="{FF2B5EF4-FFF2-40B4-BE49-F238E27FC236}">
                  <a16:creationId xmlns:a16="http://schemas.microsoft.com/office/drawing/2014/main" id="{DCF995AC-C2E4-43B0-9977-62CAF02027F8}"/>
                </a:ext>
              </a:extLst>
            </p:cNvPr>
            <p:cNvSpPr/>
            <p:nvPr/>
          </p:nvSpPr>
          <p:spPr>
            <a:xfrm rot="16200000">
              <a:off x="6556734" y="1458381"/>
              <a:ext cx="145333" cy="646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88" name="Group 287">
            <a:extLst>
              <a:ext uri="{FF2B5EF4-FFF2-40B4-BE49-F238E27FC236}">
                <a16:creationId xmlns:a16="http://schemas.microsoft.com/office/drawing/2014/main" id="{1FA1437B-B9E9-40DF-AE6B-399258F14899}"/>
              </a:ext>
            </a:extLst>
          </p:cNvPr>
          <p:cNvGrpSpPr/>
          <p:nvPr/>
        </p:nvGrpSpPr>
        <p:grpSpPr>
          <a:xfrm rot="10800000">
            <a:off x="9517853" y="4726960"/>
            <a:ext cx="341299" cy="141408"/>
            <a:chOff x="6388134" y="1418037"/>
            <a:chExt cx="482583" cy="199946"/>
          </a:xfrm>
        </p:grpSpPr>
        <p:sp>
          <p:nvSpPr>
            <p:cNvPr id="289" name="Rectangle 288">
              <a:extLst>
                <a:ext uri="{FF2B5EF4-FFF2-40B4-BE49-F238E27FC236}">
                  <a16:creationId xmlns:a16="http://schemas.microsoft.com/office/drawing/2014/main" id="{250A8677-6307-4D0A-9B2D-3E3A0AC7E9FB}"/>
                </a:ext>
              </a:extLst>
            </p:cNvPr>
            <p:cNvSpPr/>
            <p:nvPr/>
          </p:nvSpPr>
          <p:spPr>
            <a:xfrm>
              <a:off x="6388134" y="1508763"/>
              <a:ext cx="482583" cy="10922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0" name="Rectangle 289">
              <a:extLst>
                <a:ext uri="{FF2B5EF4-FFF2-40B4-BE49-F238E27FC236}">
                  <a16:creationId xmlns:a16="http://schemas.microsoft.com/office/drawing/2014/main" id="{3BD90866-4E49-449D-BD29-9EE324C2344E}"/>
                </a:ext>
              </a:extLst>
            </p:cNvPr>
            <p:cNvSpPr/>
            <p:nvPr/>
          </p:nvSpPr>
          <p:spPr>
            <a:xfrm rot="16200000">
              <a:off x="6556734" y="1458381"/>
              <a:ext cx="145333" cy="646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91" name="Group 290">
            <a:extLst>
              <a:ext uri="{FF2B5EF4-FFF2-40B4-BE49-F238E27FC236}">
                <a16:creationId xmlns:a16="http://schemas.microsoft.com/office/drawing/2014/main" id="{370FB216-CBCA-43A6-ADF5-4A28634D1DA3}"/>
              </a:ext>
            </a:extLst>
          </p:cNvPr>
          <p:cNvGrpSpPr/>
          <p:nvPr/>
        </p:nvGrpSpPr>
        <p:grpSpPr>
          <a:xfrm rot="10800000">
            <a:off x="10190920" y="4726960"/>
            <a:ext cx="341299" cy="141408"/>
            <a:chOff x="6388134" y="1418037"/>
            <a:chExt cx="482583" cy="199946"/>
          </a:xfrm>
        </p:grpSpPr>
        <p:sp>
          <p:nvSpPr>
            <p:cNvPr id="292" name="Rectangle 291">
              <a:extLst>
                <a:ext uri="{FF2B5EF4-FFF2-40B4-BE49-F238E27FC236}">
                  <a16:creationId xmlns:a16="http://schemas.microsoft.com/office/drawing/2014/main" id="{C298392B-0854-44E8-9632-5C4E31DFF1DA}"/>
                </a:ext>
              </a:extLst>
            </p:cNvPr>
            <p:cNvSpPr/>
            <p:nvPr/>
          </p:nvSpPr>
          <p:spPr>
            <a:xfrm>
              <a:off x="6388134" y="1508763"/>
              <a:ext cx="482583" cy="10922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3" name="Rectangle 292">
              <a:extLst>
                <a:ext uri="{FF2B5EF4-FFF2-40B4-BE49-F238E27FC236}">
                  <a16:creationId xmlns:a16="http://schemas.microsoft.com/office/drawing/2014/main" id="{225267AA-B192-4CD9-A5B1-472B85AB6B81}"/>
                </a:ext>
              </a:extLst>
            </p:cNvPr>
            <p:cNvSpPr/>
            <p:nvPr/>
          </p:nvSpPr>
          <p:spPr>
            <a:xfrm rot="16200000">
              <a:off x="6556734" y="1458381"/>
              <a:ext cx="145333" cy="646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94" name="Group 293">
            <a:extLst>
              <a:ext uri="{FF2B5EF4-FFF2-40B4-BE49-F238E27FC236}">
                <a16:creationId xmlns:a16="http://schemas.microsoft.com/office/drawing/2014/main" id="{D933A097-9E98-465A-8939-118400CE5866}"/>
              </a:ext>
            </a:extLst>
          </p:cNvPr>
          <p:cNvGrpSpPr/>
          <p:nvPr/>
        </p:nvGrpSpPr>
        <p:grpSpPr>
          <a:xfrm rot="10800000">
            <a:off x="10876785" y="4731908"/>
            <a:ext cx="140158" cy="136461"/>
            <a:chOff x="6572143" y="1327307"/>
            <a:chExt cx="298548" cy="290673"/>
          </a:xfrm>
        </p:grpSpPr>
        <p:sp>
          <p:nvSpPr>
            <p:cNvPr id="295" name="Rectangle 294">
              <a:extLst>
                <a:ext uri="{FF2B5EF4-FFF2-40B4-BE49-F238E27FC236}">
                  <a16:creationId xmlns:a16="http://schemas.microsoft.com/office/drawing/2014/main" id="{8A607EBA-14FF-4CB1-845D-CA6B06FD74A7}"/>
                </a:ext>
              </a:extLst>
            </p:cNvPr>
            <p:cNvSpPr/>
            <p:nvPr/>
          </p:nvSpPr>
          <p:spPr>
            <a:xfrm>
              <a:off x="6572143" y="1508760"/>
              <a:ext cx="298548" cy="10922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6" name="Rectangle 295">
              <a:extLst>
                <a:ext uri="{FF2B5EF4-FFF2-40B4-BE49-F238E27FC236}">
                  <a16:creationId xmlns:a16="http://schemas.microsoft.com/office/drawing/2014/main" id="{DE1EA165-8890-4726-A186-7EB55309D02D}"/>
                </a:ext>
              </a:extLst>
            </p:cNvPr>
            <p:cNvSpPr/>
            <p:nvPr/>
          </p:nvSpPr>
          <p:spPr>
            <a:xfrm rot="16200000">
              <a:off x="6489083" y="1413015"/>
              <a:ext cx="236061" cy="646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324EA58C-AA52-4283-9C6B-395D47910E68}"/>
              </a:ext>
            </a:extLst>
          </p:cNvPr>
          <p:cNvCxnSpPr>
            <a:cxnSpLocks/>
            <a:stCxn id="286" idx="3"/>
            <a:endCxn id="283" idx="1"/>
          </p:cNvCxnSpPr>
          <p:nvPr/>
        </p:nvCxnSpPr>
        <p:spPr>
          <a:xfrm flipH="1">
            <a:off x="8513018" y="4765582"/>
            <a:ext cx="33176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38EA114F-36A2-4A7B-BE38-D3DA3CA77F1E}"/>
              </a:ext>
            </a:extLst>
          </p:cNvPr>
          <p:cNvCxnSpPr>
            <a:cxnSpLocks/>
            <a:stCxn id="289" idx="3"/>
            <a:endCxn id="286" idx="1"/>
          </p:cNvCxnSpPr>
          <p:nvPr/>
        </p:nvCxnSpPr>
        <p:spPr>
          <a:xfrm flipH="1">
            <a:off x="9186085" y="4765582"/>
            <a:ext cx="33176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665921D6-AE30-4BF0-8386-429BEC377C1E}"/>
              </a:ext>
            </a:extLst>
          </p:cNvPr>
          <p:cNvCxnSpPr>
            <a:cxnSpLocks/>
            <a:stCxn id="292" idx="3"/>
            <a:endCxn id="289" idx="1"/>
          </p:cNvCxnSpPr>
          <p:nvPr/>
        </p:nvCxnSpPr>
        <p:spPr>
          <a:xfrm flipH="1">
            <a:off x="9859152" y="4765582"/>
            <a:ext cx="33176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4D36F66E-7CB9-4048-B4E0-0CE884CE6446}"/>
              </a:ext>
            </a:extLst>
          </p:cNvPr>
          <p:cNvCxnSpPr>
            <a:cxnSpLocks/>
            <a:stCxn id="295" idx="3"/>
            <a:endCxn id="292" idx="1"/>
          </p:cNvCxnSpPr>
          <p:nvPr/>
        </p:nvCxnSpPr>
        <p:spPr>
          <a:xfrm flipH="1">
            <a:off x="10532219" y="4757545"/>
            <a:ext cx="344566" cy="803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Rectangle 223">
            <a:extLst>
              <a:ext uri="{FF2B5EF4-FFF2-40B4-BE49-F238E27FC236}">
                <a16:creationId xmlns:a16="http://schemas.microsoft.com/office/drawing/2014/main" id="{3F86A0F0-8081-4C87-99D3-4794B632463A}"/>
              </a:ext>
            </a:extLst>
          </p:cNvPr>
          <p:cNvSpPr/>
          <p:nvPr/>
        </p:nvSpPr>
        <p:spPr>
          <a:xfrm>
            <a:off x="5284124" y="2748854"/>
            <a:ext cx="341299" cy="1669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>
                <a:solidFill>
                  <a:schemeClr val="tx1"/>
                </a:solidFill>
              </a:rPr>
              <a:t>50%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1D2AB5C7-F5A3-4482-96A6-AC551A2C4120}"/>
              </a:ext>
            </a:extLst>
          </p:cNvPr>
          <p:cNvSpPr/>
          <p:nvPr/>
        </p:nvSpPr>
        <p:spPr>
          <a:xfrm>
            <a:off x="6752819" y="2739442"/>
            <a:ext cx="341299" cy="1669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>
                <a:solidFill>
                  <a:schemeClr val="tx1"/>
                </a:solidFill>
              </a:rPr>
              <a:t>50%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2E7EB9FD-95CB-431F-AEDD-9A699F0ADABB}"/>
              </a:ext>
            </a:extLst>
          </p:cNvPr>
          <p:cNvSpPr/>
          <p:nvPr/>
        </p:nvSpPr>
        <p:spPr>
          <a:xfrm>
            <a:off x="8182369" y="5048330"/>
            <a:ext cx="341299" cy="1669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>
                <a:solidFill>
                  <a:schemeClr val="tx1"/>
                </a:solidFill>
              </a:rPr>
              <a:t>10%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30875BE4-7B59-464B-BFFB-8B273E502CE7}"/>
              </a:ext>
            </a:extLst>
          </p:cNvPr>
          <p:cNvSpPr/>
          <p:nvPr/>
        </p:nvSpPr>
        <p:spPr>
          <a:xfrm>
            <a:off x="8899099" y="5048330"/>
            <a:ext cx="341299" cy="1669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>
                <a:solidFill>
                  <a:schemeClr val="tx1"/>
                </a:solidFill>
              </a:rPr>
              <a:t>10%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8A379262-D635-414D-AB23-4B5BC85249F1}"/>
              </a:ext>
            </a:extLst>
          </p:cNvPr>
          <p:cNvSpPr/>
          <p:nvPr/>
        </p:nvSpPr>
        <p:spPr>
          <a:xfrm>
            <a:off x="9517317" y="5048330"/>
            <a:ext cx="341299" cy="1669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>
                <a:solidFill>
                  <a:schemeClr val="tx1"/>
                </a:solidFill>
              </a:rPr>
              <a:t>10%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CACBAA71-EF51-4DEA-8101-53865BB83CF2}"/>
              </a:ext>
            </a:extLst>
          </p:cNvPr>
          <p:cNvSpPr/>
          <p:nvPr/>
        </p:nvSpPr>
        <p:spPr>
          <a:xfrm>
            <a:off x="10181439" y="5048330"/>
            <a:ext cx="341299" cy="1669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>
                <a:solidFill>
                  <a:schemeClr val="tx1"/>
                </a:solidFill>
              </a:rPr>
              <a:t>10%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8C95C2FA-10B4-4A3A-989A-8FB1DCDD1993}"/>
              </a:ext>
            </a:extLst>
          </p:cNvPr>
          <p:cNvSpPr/>
          <p:nvPr/>
        </p:nvSpPr>
        <p:spPr>
          <a:xfrm>
            <a:off x="10817423" y="5048330"/>
            <a:ext cx="341299" cy="1669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>
                <a:solidFill>
                  <a:schemeClr val="tx1"/>
                </a:solidFill>
              </a:rPr>
              <a:t>10%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223" name="Rectangle 222">
            <a:extLst>
              <a:ext uri="{FF2B5EF4-FFF2-40B4-BE49-F238E27FC236}">
                <a16:creationId xmlns:a16="http://schemas.microsoft.com/office/drawing/2014/main" id="{D989195D-F0BD-4FD3-9FAC-AD577FFAEE20}"/>
              </a:ext>
            </a:extLst>
          </p:cNvPr>
          <p:cNvSpPr/>
          <p:nvPr/>
        </p:nvSpPr>
        <p:spPr>
          <a:xfrm>
            <a:off x="5303759" y="3691782"/>
            <a:ext cx="341299" cy="1669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>
                <a:solidFill>
                  <a:schemeClr val="tx1"/>
                </a:solidFill>
              </a:rPr>
              <a:t>25%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BD2B18A1-41F5-43EC-841E-7AABB4274F26}"/>
              </a:ext>
            </a:extLst>
          </p:cNvPr>
          <p:cNvSpPr/>
          <p:nvPr/>
        </p:nvSpPr>
        <p:spPr>
          <a:xfrm>
            <a:off x="5625423" y="4288372"/>
            <a:ext cx="341299" cy="1669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>
                <a:solidFill>
                  <a:schemeClr val="tx1"/>
                </a:solidFill>
              </a:rPr>
              <a:t>8,3%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4EB5C2F5-387D-48C9-9AFC-DE6547650CD4}"/>
              </a:ext>
            </a:extLst>
          </p:cNvPr>
          <p:cNvSpPr/>
          <p:nvPr/>
        </p:nvSpPr>
        <p:spPr>
          <a:xfrm>
            <a:off x="6654189" y="4287603"/>
            <a:ext cx="341299" cy="1669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>
                <a:solidFill>
                  <a:schemeClr val="tx1"/>
                </a:solidFill>
              </a:rPr>
              <a:t>8,3%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225" name="Rectangle 224">
            <a:extLst>
              <a:ext uri="{FF2B5EF4-FFF2-40B4-BE49-F238E27FC236}">
                <a16:creationId xmlns:a16="http://schemas.microsoft.com/office/drawing/2014/main" id="{6DB4CFF1-36C9-4D54-8A75-90B26A085CAE}"/>
              </a:ext>
            </a:extLst>
          </p:cNvPr>
          <p:cNvSpPr/>
          <p:nvPr/>
        </p:nvSpPr>
        <p:spPr>
          <a:xfrm>
            <a:off x="7497774" y="5153105"/>
            <a:ext cx="341299" cy="1669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>
                <a:solidFill>
                  <a:schemeClr val="tx1"/>
                </a:solidFill>
              </a:rPr>
              <a:t>8,3%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3E80E0C4-D2AE-453C-87E2-FAB37A12D44E}"/>
              </a:ext>
            </a:extLst>
          </p:cNvPr>
          <p:cNvSpPr/>
          <p:nvPr/>
        </p:nvSpPr>
        <p:spPr>
          <a:xfrm>
            <a:off x="6945186" y="5153105"/>
            <a:ext cx="341299" cy="1669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>
                <a:solidFill>
                  <a:schemeClr val="tx1"/>
                </a:solidFill>
              </a:rPr>
              <a:t>4,2%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E18FBE79-E45F-4045-A18C-88E25E6DFEFE}"/>
              </a:ext>
            </a:extLst>
          </p:cNvPr>
          <p:cNvSpPr/>
          <p:nvPr/>
        </p:nvSpPr>
        <p:spPr>
          <a:xfrm>
            <a:off x="6397747" y="5153105"/>
            <a:ext cx="341299" cy="1669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>
                <a:solidFill>
                  <a:schemeClr val="tx1"/>
                </a:solidFill>
              </a:rPr>
              <a:t>4,2%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74FE0757-5363-4966-AD93-DA41EAE49E7D}"/>
              </a:ext>
            </a:extLst>
          </p:cNvPr>
          <p:cNvSpPr/>
          <p:nvPr/>
        </p:nvSpPr>
        <p:spPr>
          <a:xfrm>
            <a:off x="5864493" y="5153105"/>
            <a:ext cx="341299" cy="1669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>
                <a:solidFill>
                  <a:schemeClr val="tx1"/>
                </a:solidFill>
              </a:rPr>
              <a:t>4,2%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236" name="Rectangle 235">
            <a:extLst>
              <a:ext uri="{FF2B5EF4-FFF2-40B4-BE49-F238E27FC236}">
                <a16:creationId xmlns:a16="http://schemas.microsoft.com/office/drawing/2014/main" id="{2F30CCE4-9089-404C-90FD-BE6F3067DF7D}"/>
              </a:ext>
            </a:extLst>
          </p:cNvPr>
          <p:cNvSpPr/>
          <p:nvPr/>
        </p:nvSpPr>
        <p:spPr>
          <a:xfrm>
            <a:off x="5260153" y="5153105"/>
            <a:ext cx="341299" cy="1669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>
                <a:solidFill>
                  <a:schemeClr val="tx1"/>
                </a:solidFill>
              </a:rPr>
              <a:t>4,2%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238" name="Rectangle 237">
            <a:extLst>
              <a:ext uri="{FF2B5EF4-FFF2-40B4-BE49-F238E27FC236}">
                <a16:creationId xmlns:a16="http://schemas.microsoft.com/office/drawing/2014/main" id="{40B5D6ED-CF9A-48B4-B33A-80CB4789A903}"/>
              </a:ext>
            </a:extLst>
          </p:cNvPr>
          <p:cNvSpPr/>
          <p:nvPr/>
        </p:nvSpPr>
        <p:spPr>
          <a:xfrm>
            <a:off x="4561037" y="3691782"/>
            <a:ext cx="341299" cy="1669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>
                <a:solidFill>
                  <a:schemeClr val="tx1"/>
                </a:solidFill>
              </a:rPr>
              <a:t>25%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239" name="Rectangle 238">
            <a:extLst>
              <a:ext uri="{FF2B5EF4-FFF2-40B4-BE49-F238E27FC236}">
                <a16:creationId xmlns:a16="http://schemas.microsoft.com/office/drawing/2014/main" id="{393E40B8-E8DE-4B5F-856D-CBDEAD1F0C27}"/>
              </a:ext>
            </a:extLst>
          </p:cNvPr>
          <p:cNvSpPr/>
          <p:nvPr/>
        </p:nvSpPr>
        <p:spPr>
          <a:xfrm>
            <a:off x="4146703" y="4274566"/>
            <a:ext cx="341299" cy="1669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>
                <a:solidFill>
                  <a:schemeClr val="tx1"/>
                </a:solidFill>
              </a:rPr>
              <a:t>5%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159F06D5-1947-401D-BE97-38616EF57A32}"/>
              </a:ext>
            </a:extLst>
          </p:cNvPr>
          <p:cNvSpPr/>
          <p:nvPr/>
        </p:nvSpPr>
        <p:spPr>
          <a:xfrm>
            <a:off x="3337409" y="4284184"/>
            <a:ext cx="341299" cy="1669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>
                <a:solidFill>
                  <a:schemeClr val="tx1"/>
                </a:solidFill>
              </a:rPr>
              <a:t>5%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244" name="Rectangle 243">
            <a:extLst>
              <a:ext uri="{FF2B5EF4-FFF2-40B4-BE49-F238E27FC236}">
                <a16:creationId xmlns:a16="http://schemas.microsoft.com/office/drawing/2014/main" id="{DEF8B4B6-AA8E-43D5-A582-BE4A2AC89E80}"/>
              </a:ext>
            </a:extLst>
          </p:cNvPr>
          <p:cNvSpPr/>
          <p:nvPr/>
        </p:nvSpPr>
        <p:spPr>
          <a:xfrm>
            <a:off x="2545664" y="4293109"/>
            <a:ext cx="341299" cy="1669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>
                <a:solidFill>
                  <a:schemeClr val="tx1"/>
                </a:solidFill>
              </a:rPr>
              <a:t>5%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4C57E69A-29A7-49D0-850C-88B33F4F1B01}"/>
              </a:ext>
            </a:extLst>
          </p:cNvPr>
          <p:cNvSpPr/>
          <p:nvPr/>
        </p:nvSpPr>
        <p:spPr>
          <a:xfrm>
            <a:off x="1736166" y="4274566"/>
            <a:ext cx="341299" cy="1669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>
                <a:solidFill>
                  <a:schemeClr val="tx1"/>
                </a:solidFill>
              </a:rPr>
              <a:t>5%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256" name="Rectangle 255">
            <a:extLst>
              <a:ext uri="{FF2B5EF4-FFF2-40B4-BE49-F238E27FC236}">
                <a16:creationId xmlns:a16="http://schemas.microsoft.com/office/drawing/2014/main" id="{C2B9ED9D-AC94-4BCD-B6AE-466315BF101B}"/>
              </a:ext>
            </a:extLst>
          </p:cNvPr>
          <p:cNvSpPr/>
          <p:nvPr/>
        </p:nvSpPr>
        <p:spPr>
          <a:xfrm>
            <a:off x="956277" y="5252074"/>
            <a:ext cx="341299" cy="1669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>
                <a:solidFill>
                  <a:schemeClr val="tx1"/>
                </a:solidFill>
              </a:rPr>
              <a:t>5%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260" name="Rectangle 259">
            <a:extLst>
              <a:ext uri="{FF2B5EF4-FFF2-40B4-BE49-F238E27FC236}">
                <a16:creationId xmlns:a16="http://schemas.microsoft.com/office/drawing/2014/main" id="{F8B99E55-0B97-499A-995C-D34C49283F55}"/>
              </a:ext>
            </a:extLst>
          </p:cNvPr>
          <p:cNvSpPr/>
          <p:nvPr/>
        </p:nvSpPr>
        <p:spPr>
          <a:xfrm>
            <a:off x="1519690" y="5252074"/>
            <a:ext cx="341299" cy="1669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>
                <a:solidFill>
                  <a:schemeClr val="tx1"/>
                </a:solidFill>
              </a:rPr>
              <a:t>2.5%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261" name="Rectangle 260">
            <a:extLst>
              <a:ext uri="{FF2B5EF4-FFF2-40B4-BE49-F238E27FC236}">
                <a16:creationId xmlns:a16="http://schemas.microsoft.com/office/drawing/2014/main" id="{FB5F328B-A605-4D4A-AE20-315C43DC74DA}"/>
              </a:ext>
            </a:extLst>
          </p:cNvPr>
          <p:cNvSpPr/>
          <p:nvPr/>
        </p:nvSpPr>
        <p:spPr>
          <a:xfrm>
            <a:off x="1981663" y="5252074"/>
            <a:ext cx="341299" cy="1669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>
                <a:solidFill>
                  <a:schemeClr val="tx1"/>
                </a:solidFill>
              </a:rPr>
              <a:t>2.5%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262" name="Rectangle 261">
            <a:extLst>
              <a:ext uri="{FF2B5EF4-FFF2-40B4-BE49-F238E27FC236}">
                <a16:creationId xmlns:a16="http://schemas.microsoft.com/office/drawing/2014/main" id="{68772F0D-20AD-488D-BF30-BDCE62C45105}"/>
              </a:ext>
            </a:extLst>
          </p:cNvPr>
          <p:cNvSpPr/>
          <p:nvPr/>
        </p:nvSpPr>
        <p:spPr>
          <a:xfrm>
            <a:off x="2354940" y="5252074"/>
            <a:ext cx="341299" cy="1669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>
                <a:solidFill>
                  <a:schemeClr val="tx1"/>
                </a:solidFill>
              </a:rPr>
              <a:t>2.5%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263" name="Rectangle 262">
            <a:extLst>
              <a:ext uri="{FF2B5EF4-FFF2-40B4-BE49-F238E27FC236}">
                <a16:creationId xmlns:a16="http://schemas.microsoft.com/office/drawing/2014/main" id="{E9B51C30-6AFF-4474-A956-B145D6DA9C80}"/>
              </a:ext>
            </a:extLst>
          </p:cNvPr>
          <p:cNvSpPr/>
          <p:nvPr/>
        </p:nvSpPr>
        <p:spPr>
          <a:xfrm>
            <a:off x="2712736" y="5252074"/>
            <a:ext cx="341299" cy="1669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>
                <a:solidFill>
                  <a:schemeClr val="tx1"/>
                </a:solidFill>
              </a:rPr>
              <a:t>2.5%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267" name="Rectangle 266">
            <a:extLst>
              <a:ext uri="{FF2B5EF4-FFF2-40B4-BE49-F238E27FC236}">
                <a16:creationId xmlns:a16="http://schemas.microsoft.com/office/drawing/2014/main" id="{408D7F3A-2E38-4608-A813-F096BA093B61}"/>
              </a:ext>
            </a:extLst>
          </p:cNvPr>
          <p:cNvSpPr/>
          <p:nvPr/>
        </p:nvSpPr>
        <p:spPr>
          <a:xfrm>
            <a:off x="3115810" y="5252074"/>
            <a:ext cx="341299" cy="1669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>
                <a:solidFill>
                  <a:schemeClr val="tx1"/>
                </a:solidFill>
              </a:rPr>
              <a:t>2.5%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271" name="Rectangle 270">
            <a:extLst>
              <a:ext uri="{FF2B5EF4-FFF2-40B4-BE49-F238E27FC236}">
                <a16:creationId xmlns:a16="http://schemas.microsoft.com/office/drawing/2014/main" id="{D9713F90-2715-4852-BD89-F60B1E6FCDB9}"/>
              </a:ext>
            </a:extLst>
          </p:cNvPr>
          <p:cNvSpPr/>
          <p:nvPr/>
        </p:nvSpPr>
        <p:spPr>
          <a:xfrm>
            <a:off x="3519865" y="5252074"/>
            <a:ext cx="341299" cy="1669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>
                <a:solidFill>
                  <a:schemeClr val="tx1"/>
                </a:solidFill>
              </a:rPr>
              <a:t>2.5%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276" name="Rectangle 275">
            <a:extLst>
              <a:ext uri="{FF2B5EF4-FFF2-40B4-BE49-F238E27FC236}">
                <a16:creationId xmlns:a16="http://schemas.microsoft.com/office/drawing/2014/main" id="{001A551A-5004-4E64-8E4C-63C7B02840F3}"/>
              </a:ext>
            </a:extLst>
          </p:cNvPr>
          <p:cNvSpPr/>
          <p:nvPr/>
        </p:nvSpPr>
        <p:spPr>
          <a:xfrm>
            <a:off x="3931107" y="5252074"/>
            <a:ext cx="341299" cy="1669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>
                <a:solidFill>
                  <a:schemeClr val="tx1"/>
                </a:solidFill>
              </a:rPr>
              <a:t>2.5%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277" name="Rectangle 276">
            <a:extLst>
              <a:ext uri="{FF2B5EF4-FFF2-40B4-BE49-F238E27FC236}">
                <a16:creationId xmlns:a16="http://schemas.microsoft.com/office/drawing/2014/main" id="{915D4524-B5A7-440B-B84C-005B2F6DFE01}"/>
              </a:ext>
            </a:extLst>
          </p:cNvPr>
          <p:cNvSpPr/>
          <p:nvPr/>
        </p:nvSpPr>
        <p:spPr>
          <a:xfrm>
            <a:off x="4494529" y="5252074"/>
            <a:ext cx="341299" cy="1669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>
                <a:solidFill>
                  <a:schemeClr val="tx1"/>
                </a:solidFill>
              </a:rPr>
              <a:t>2.5%</a:t>
            </a:r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2FC0567-8DC1-4B7D-9876-178DA8AE26A8}"/>
              </a:ext>
            </a:extLst>
          </p:cNvPr>
          <p:cNvCxnSpPr/>
          <p:nvPr/>
        </p:nvCxnSpPr>
        <p:spPr>
          <a:xfrm>
            <a:off x="622300" y="4571997"/>
            <a:ext cx="0" cy="120650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277">
            <a:extLst>
              <a:ext uri="{FF2B5EF4-FFF2-40B4-BE49-F238E27FC236}">
                <a16:creationId xmlns:a16="http://schemas.microsoft.com/office/drawing/2014/main" id="{1EDBF11A-FBAD-4976-9920-A83A65E5AA64}"/>
              </a:ext>
            </a:extLst>
          </p:cNvPr>
          <p:cNvCxnSpPr>
            <a:cxnSpLocks/>
          </p:cNvCxnSpPr>
          <p:nvPr/>
        </p:nvCxnSpPr>
        <p:spPr>
          <a:xfrm flipH="1">
            <a:off x="622300" y="5770357"/>
            <a:ext cx="4353228" cy="814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Connector 296">
            <a:extLst>
              <a:ext uri="{FF2B5EF4-FFF2-40B4-BE49-F238E27FC236}">
                <a16:creationId xmlns:a16="http://schemas.microsoft.com/office/drawing/2014/main" id="{25BB6780-C54F-4E4E-919D-340766BA54C6}"/>
              </a:ext>
            </a:extLst>
          </p:cNvPr>
          <p:cNvCxnSpPr/>
          <p:nvPr/>
        </p:nvCxnSpPr>
        <p:spPr>
          <a:xfrm>
            <a:off x="4975528" y="4571997"/>
            <a:ext cx="0" cy="120650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4A3745D-42D9-451B-828E-9663DE47E22E}"/>
              </a:ext>
            </a:extLst>
          </p:cNvPr>
          <p:cNvGrpSpPr/>
          <p:nvPr/>
        </p:nvGrpSpPr>
        <p:grpSpPr>
          <a:xfrm>
            <a:off x="3609821" y="711196"/>
            <a:ext cx="1154504" cy="1206503"/>
            <a:chOff x="1067826" y="265646"/>
            <a:chExt cx="4353228" cy="1206503"/>
          </a:xfrm>
        </p:grpSpPr>
        <p:cxnSp>
          <p:nvCxnSpPr>
            <p:cNvPr id="298" name="Straight Connector 297">
              <a:extLst>
                <a:ext uri="{FF2B5EF4-FFF2-40B4-BE49-F238E27FC236}">
                  <a16:creationId xmlns:a16="http://schemas.microsoft.com/office/drawing/2014/main" id="{321F9BA4-C31B-40CE-BAC8-DE6CA67B1D7E}"/>
                </a:ext>
              </a:extLst>
            </p:cNvPr>
            <p:cNvCxnSpPr/>
            <p:nvPr/>
          </p:nvCxnSpPr>
          <p:spPr>
            <a:xfrm>
              <a:off x="1067826" y="265646"/>
              <a:ext cx="0" cy="1206503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>
              <a:extLst>
                <a:ext uri="{FF2B5EF4-FFF2-40B4-BE49-F238E27FC236}">
                  <a16:creationId xmlns:a16="http://schemas.microsoft.com/office/drawing/2014/main" id="{CD1BC27A-261B-4D3C-A439-C82F089DEB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7826" y="1464006"/>
              <a:ext cx="4353228" cy="8143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>
              <a:extLst>
                <a:ext uri="{FF2B5EF4-FFF2-40B4-BE49-F238E27FC236}">
                  <a16:creationId xmlns:a16="http://schemas.microsoft.com/office/drawing/2014/main" id="{E8C8DCB8-5F78-4331-A1F2-E688B9974206}"/>
                </a:ext>
              </a:extLst>
            </p:cNvPr>
            <p:cNvCxnSpPr/>
            <p:nvPr/>
          </p:nvCxnSpPr>
          <p:spPr>
            <a:xfrm>
              <a:off x="5421054" y="265646"/>
              <a:ext cx="0" cy="1206503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BC39206-07F6-4F54-861E-981B5E9EB260}"/>
              </a:ext>
            </a:extLst>
          </p:cNvPr>
          <p:cNvSpPr/>
          <p:nvPr/>
        </p:nvSpPr>
        <p:spPr>
          <a:xfrm>
            <a:off x="3637584" y="918250"/>
            <a:ext cx="1098978" cy="146465"/>
          </a:xfrm>
          <a:custGeom>
            <a:avLst/>
            <a:gdLst>
              <a:gd name="connsiteX0" fmla="*/ 0 w 1104900"/>
              <a:gd name="connsiteY0" fmla="*/ 146465 h 146465"/>
              <a:gd name="connsiteX1" fmla="*/ 184150 w 1104900"/>
              <a:gd name="connsiteY1" fmla="*/ 13115 h 146465"/>
              <a:gd name="connsiteX2" fmla="*/ 527050 w 1104900"/>
              <a:gd name="connsiteY2" fmla="*/ 89315 h 146465"/>
              <a:gd name="connsiteX3" fmla="*/ 723900 w 1104900"/>
              <a:gd name="connsiteY3" fmla="*/ 415 h 146465"/>
              <a:gd name="connsiteX4" fmla="*/ 927100 w 1104900"/>
              <a:gd name="connsiteY4" fmla="*/ 133765 h 146465"/>
              <a:gd name="connsiteX5" fmla="*/ 1104900 w 1104900"/>
              <a:gd name="connsiteY5" fmla="*/ 25815 h 1464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4900" h="146465">
                <a:moveTo>
                  <a:pt x="0" y="146465"/>
                </a:moveTo>
                <a:cubicBezTo>
                  <a:pt x="48154" y="84552"/>
                  <a:pt x="96308" y="22640"/>
                  <a:pt x="184150" y="13115"/>
                </a:cubicBezTo>
                <a:cubicBezTo>
                  <a:pt x="271992" y="3590"/>
                  <a:pt x="437092" y="91432"/>
                  <a:pt x="527050" y="89315"/>
                </a:cubicBezTo>
                <a:cubicBezTo>
                  <a:pt x="617008" y="87198"/>
                  <a:pt x="657225" y="-6993"/>
                  <a:pt x="723900" y="415"/>
                </a:cubicBezTo>
                <a:cubicBezTo>
                  <a:pt x="790575" y="7823"/>
                  <a:pt x="863600" y="129532"/>
                  <a:pt x="927100" y="133765"/>
                </a:cubicBezTo>
                <a:cubicBezTo>
                  <a:pt x="990600" y="137998"/>
                  <a:pt x="1047750" y="81906"/>
                  <a:pt x="1104900" y="2581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895E57B-BD47-45ED-8F17-2D6F5152B69A}"/>
              </a:ext>
            </a:extLst>
          </p:cNvPr>
          <p:cNvSpPr/>
          <p:nvPr/>
        </p:nvSpPr>
        <p:spPr>
          <a:xfrm>
            <a:off x="3928418" y="1336698"/>
            <a:ext cx="490357" cy="20455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79F1C23D-BAA7-4409-99AA-194AFF17A082}"/>
              </a:ext>
            </a:extLst>
          </p:cNvPr>
          <p:cNvSpPr/>
          <p:nvPr/>
        </p:nvSpPr>
        <p:spPr>
          <a:xfrm>
            <a:off x="4749088" y="282946"/>
            <a:ext cx="153835" cy="1538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01" name="Connector: Elbow 300">
            <a:extLst>
              <a:ext uri="{FF2B5EF4-FFF2-40B4-BE49-F238E27FC236}">
                <a16:creationId xmlns:a16="http://schemas.microsoft.com/office/drawing/2014/main" id="{DECC4333-F6F2-4D8F-A9C9-EA4C7BDE3292}"/>
              </a:ext>
            </a:extLst>
          </p:cNvPr>
          <p:cNvCxnSpPr>
            <a:cxnSpLocks/>
            <a:stCxn id="39" idx="2"/>
            <a:endCxn id="38" idx="3"/>
          </p:cNvCxnSpPr>
          <p:nvPr/>
        </p:nvCxnSpPr>
        <p:spPr>
          <a:xfrm rot="10800000" flipV="1">
            <a:off x="4418776" y="359863"/>
            <a:ext cx="330313" cy="1079111"/>
          </a:xfrm>
          <a:prstGeom prst="bentConnector3">
            <a:avLst>
              <a:gd name="adj1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Connector: Elbow 301">
            <a:extLst>
              <a:ext uri="{FF2B5EF4-FFF2-40B4-BE49-F238E27FC236}">
                <a16:creationId xmlns:a16="http://schemas.microsoft.com/office/drawing/2014/main" id="{706C05F3-1C58-4B80-8A0A-6138551F57B5}"/>
              </a:ext>
            </a:extLst>
          </p:cNvPr>
          <p:cNvCxnSpPr>
            <a:cxnSpLocks/>
            <a:stCxn id="39" idx="6"/>
            <a:endCxn id="7" idx="3"/>
          </p:cNvCxnSpPr>
          <p:nvPr/>
        </p:nvCxnSpPr>
        <p:spPr>
          <a:xfrm>
            <a:off x="4902923" y="359864"/>
            <a:ext cx="984434" cy="2305873"/>
          </a:xfrm>
          <a:prstGeom prst="bentConnector2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3" name="Rectangle 302">
            <a:extLst>
              <a:ext uri="{FF2B5EF4-FFF2-40B4-BE49-F238E27FC236}">
                <a16:creationId xmlns:a16="http://schemas.microsoft.com/office/drawing/2014/main" id="{D6374FA6-7C4A-4BB8-BF58-D27F447BD17D}"/>
              </a:ext>
            </a:extLst>
          </p:cNvPr>
          <p:cNvSpPr/>
          <p:nvPr/>
        </p:nvSpPr>
        <p:spPr>
          <a:xfrm>
            <a:off x="5697143" y="1169747"/>
            <a:ext cx="381945" cy="1669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>
                <a:solidFill>
                  <a:schemeClr val="tx1"/>
                </a:solidFill>
              </a:rPr>
              <a:t>100%</a:t>
            </a:r>
            <a:endParaRPr lang="en-US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7066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Raspberry Pi Raspberry Pi Gpio Access | Raspberry Pi">
            <a:extLst>
              <a:ext uri="{FF2B5EF4-FFF2-40B4-BE49-F238E27FC236}">
                <a16:creationId xmlns:a16="http://schemas.microsoft.com/office/drawing/2014/main" id="{BE906900-5EAF-402F-AB7D-63A9B89A54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000" t="3171" r="2514" b="3171"/>
          <a:stretch/>
        </p:blipFill>
        <p:spPr bwMode="auto">
          <a:xfrm>
            <a:off x="5065484" y="3149231"/>
            <a:ext cx="3007632" cy="3180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Raspberry Pi Raspberry Pi Gpio Access | Raspberry Pi">
            <a:extLst>
              <a:ext uri="{FF2B5EF4-FFF2-40B4-BE49-F238E27FC236}">
                <a16:creationId xmlns:a16="http://schemas.microsoft.com/office/drawing/2014/main" id="{9E0B1C0A-FE93-4A23-8EBE-0125F0DD34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" r="65090"/>
          <a:stretch/>
        </p:blipFill>
        <p:spPr bwMode="auto">
          <a:xfrm>
            <a:off x="136843" y="11608"/>
            <a:ext cx="3805238" cy="6846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ontrol Home Appliances Using NodeMCU(ESP8266) and Blynk App : 8 ...">
            <a:extLst>
              <a:ext uri="{FF2B5EF4-FFF2-40B4-BE49-F238E27FC236}">
                <a16:creationId xmlns:a16="http://schemas.microsoft.com/office/drawing/2014/main" id="{3896BF6A-0965-4F91-83BA-34865B390D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19" t="22369" r="9687" b="31579"/>
          <a:stretch/>
        </p:blipFill>
        <p:spPr bwMode="auto">
          <a:xfrm rot="5400000">
            <a:off x="5370284" y="109265"/>
            <a:ext cx="20574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Diamond 10">
            <a:extLst>
              <a:ext uri="{FF2B5EF4-FFF2-40B4-BE49-F238E27FC236}">
                <a16:creationId xmlns:a16="http://schemas.microsoft.com/office/drawing/2014/main" id="{1D0BA7C8-CCEC-4342-8ACA-FC798C91F959}"/>
              </a:ext>
            </a:extLst>
          </p:cNvPr>
          <p:cNvSpPr/>
          <p:nvPr/>
        </p:nvSpPr>
        <p:spPr>
          <a:xfrm>
            <a:off x="5111273" y="1825055"/>
            <a:ext cx="258344" cy="258344"/>
          </a:xfrm>
          <a:prstGeom prst="diamond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>
                <a:solidFill>
                  <a:schemeClr val="tx1"/>
                </a:solidFill>
              </a:rPr>
              <a:t>-</a:t>
            </a:r>
            <a:endParaRPr lang="en-US" sz="1300" b="1" dirty="0">
              <a:solidFill>
                <a:schemeClr val="tx1"/>
              </a:solidFill>
            </a:endParaRPr>
          </a:p>
        </p:txBody>
      </p:sp>
      <p:sp>
        <p:nvSpPr>
          <p:cNvPr id="12" name="Diamond 11">
            <a:extLst>
              <a:ext uri="{FF2B5EF4-FFF2-40B4-BE49-F238E27FC236}">
                <a16:creationId xmlns:a16="http://schemas.microsoft.com/office/drawing/2014/main" id="{7AEFC0F3-2323-49E6-905C-68F885F26FDC}"/>
              </a:ext>
            </a:extLst>
          </p:cNvPr>
          <p:cNvSpPr/>
          <p:nvPr/>
        </p:nvSpPr>
        <p:spPr>
          <a:xfrm>
            <a:off x="5111272" y="1596455"/>
            <a:ext cx="258344" cy="258344"/>
          </a:xfrm>
          <a:prstGeom prst="diamond">
            <a:avLst/>
          </a:prstGeom>
          <a:solidFill>
            <a:schemeClr val="accent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>
                <a:solidFill>
                  <a:schemeClr val="tx1"/>
                </a:solidFill>
              </a:rPr>
              <a:t>+</a:t>
            </a:r>
            <a:endParaRPr lang="en-US" sz="1300" dirty="0">
              <a:solidFill>
                <a:schemeClr val="tx1"/>
              </a:solidFill>
            </a:endParaRPr>
          </a:p>
        </p:txBody>
      </p:sp>
      <p:sp>
        <p:nvSpPr>
          <p:cNvPr id="13" name="Diamond 12">
            <a:extLst>
              <a:ext uri="{FF2B5EF4-FFF2-40B4-BE49-F238E27FC236}">
                <a16:creationId xmlns:a16="http://schemas.microsoft.com/office/drawing/2014/main" id="{2CA2D543-9535-4519-8C31-F95F13BEC7C6}"/>
              </a:ext>
            </a:extLst>
          </p:cNvPr>
          <p:cNvSpPr/>
          <p:nvPr/>
        </p:nvSpPr>
        <p:spPr>
          <a:xfrm>
            <a:off x="5111940" y="1375407"/>
            <a:ext cx="258344" cy="258344"/>
          </a:xfrm>
          <a:prstGeom prst="diamond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>
                <a:solidFill>
                  <a:schemeClr val="tx1"/>
                </a:solidFill>
              </a:rPr>
              <a:t>S</a:t>
            </a:r>
            <a:endParaRPr lang="en-US" sz="1300" dirty="0">
              <a:solidFill>
                <a:schemeClr val="tx1"/>
              </a:solidFill>
            </a:endParaRPr>
          </a:p>
        </p:txBody>
      </p:sp>
      <p:sp>
        <p:nvSpPr>
          <p:cNvPr id="14" name="Diamond 13">
            <a:extLst>
              <a:ext uri="{FF2B5EF4-FFF2-40B4-BE49-F238E27FC236}">
                <a16:creationId xmlns:a16="http://schemas.microsoft.com/office/drawing/2014/main" id="{2543C5CC-69A0-4CBF-92F4-86A4701D63F7}"/>
              </a:ext>
            </a:extLst>
          </p:cNvPr>
          <p:cNvSpPr/>
          <p:nvPr/>
        </p:nvSpPr>
        <p:spPr>
          <a:xfrm>
            <a:off x="3759938" y="1171609"/>
            <a:ext cx="151061" cy="151061"/>
          </a:xfrm>
          <a:prstGeom prst="diamond">
            <a:avLst/>
          </a:prstGeom>
          <a:solidFill>
            <a:schemeClr val="accent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Diamond 14">
            <a:extLst>
              <a:ext uri="{FF2B5EF4-FFF2-40B4-BE49-F238E27FC236}">
                <a16:creationId xmlns:a16="http://schemas.microsoft.com/office/drawing/2014/main" id="{EBCC2302-4E68-4BEB-BD33-C686F7E6ABDA}"/>
              </a:ext>
            </a:extLst>
          </p:cNvPr>
          <p:cNvSpPr/>
          <p:nvPr/>
        </p:nvSpPr>
        <p:spPr>
          <a:xfrm>
            <a:off x="3759937" y="1990123"/>
            <a:ext cx="151061" cy="151061"/>
          </a:xfrm>
          <a:prstGeom prst="diamond">
            <a:avLst/>
          </a:prstGeom>
          <a:solidFill>
            <a:schemeClr val="accent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BB03E3EE-94A1-4B76-9AF4-D8DC7EED9312}"/>
              </a:ext>
            </a:extLst>
          </p:cNvPr>
          <p:cNvCxnSpPr>
            <a:cxnSpLocks/>
            <a:stCxn id="14" idx="3"/>
            <a:endCxn id="12" idx="1"/>
          </p:cNvCxnSpPr>
          <p:nvPr/>
        </p:nvCxnSpPr>
        <p:spPr>
          <a:xfrm>
            <a:off x="3910999" y="1247140"/>
            <a:ext cx="1200273" cy="478487"/>
          </a:xfrm>
          <a:prstGeom prst="bentConnector3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C46409EC-D027-4F6D-84D2-8827F93B582A}"/>
              </a:ext>
            </a:extLst>
          </p:cNvPr>
          <p:cNvCxnSpPr>
            <a:cxnSpLocks/>
            <a:stCxn id="15" idx="3"/>
            <a:endCxn id="11" idx="1"/>
          </p:cNvCxnSpPr>
          <p:nvPr/>
        </p:nvCxnSpPr>
        <p:spPr>
          <a:xfrm flipV="1">
            <a:off x="3910998" y="1954227"/>
            <a:ext cx="1200275" cy="111427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mond 22">
            <a:extLst>
              <a:ext uri="{FF2B5EF4-FFF2-40B4-BE49-F238E27FC236}">
                <a16:creationId xmlns:a16="http://schemas.microsoft.com/office/drawing/2014/main" id="{63986FF3-32B6-4E6A-BFE5-8FA8FA7763CA}"/>
              </a:ext>
            </a:extLst>
          </p:cNvPr>
          <p:cNvSpPr/>
          <p:nvPr/>
        </p:nvSpPr>
        <p:spPr>
          <a:xfrm>
            <a:off x="3759937" y="4143074"/>
            <a:ext cx="151061" cy="151061"/>
          </a:xfrm>
          <a:prstGeom prst="diamond">
            <a:avLst/>
          </a:prstGeom>
          <a:solidFill>
            <a:schemeClr val="accent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B5CFE5E3-87C8-4008-A89D-B11CCE2DD3B3}"/>
              </a:ext>
            </a:extLst>
          </p:cNvPr>
          <p:cNvCxnSpPr>
            <a:cxnSpLocks/>
            <a:stCxn id="23" idx="3"/>
            <a:endCxn id="13" idx="1"/>
          </p:cNvCxnSpPr>
          <p:nvPr/>
        </p:nvCxnSpPr>
        <p:spPr>
          <a:xfrm flipV="1">
            <a:off x="3910998" y="1504579"/>
            <a:ext cx="1200942" cy="2714026"/>
          </a:xfrm>
          <a:prstGeom prst="bentConnector3">
            <a:avLst>
              <a:gd name="adj1" fmla="val 25828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2" descr="Control water pump - Page 2">
            <a:extLst>
              <a:ext uri="{FF2B5EF4-FFF2-40B4-BE49-F238E27FC236}">
                <a16:creationId xmlns:a16="http://schemas.microsoft.com/office/drawing/2014/main" id="{11C31EE0-817B-443C-9B90-74483FBF5F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086" t="65609" r="534" b="14285"/>
          <a:stretch/>
        </p:blipFill>
        <p:spPr bwMode="auto">
          <a:xfrm rot="16200000">
            <a:off x="9584786" y="871518"/>
            <a:ext cx="1587944" cy="960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Diamond 42">
            <a:extLst>
              <a:ext uri="{FF2B5EF4-FFF2-40B4-BE49-F238E27FC236}">
                <a16:creationId xmlns:a16="http://schemas.microsoft.com/office/drawing/2014/main" id="{7ADA4A53-17E6-4CE2-898C-3C7715ED6358}"/>
              </a:ext>
            </a:extLst>
          </p:cNvPr>
          <p:cNvSpPr/>
          <p:nvPr/>
        </p:nvSpPr>
        <p:spPr>
          <a:xfrm>
            <a:off x="9980784" y="1968269"/>
            <a:ext cx="258344" cy="258344"/>
          </a:xfrm>
          <a:prstGeom prst="diamond">
            <a:avLst/>
          </a:prstGeom>
          <a:solidFill>
            <a:schemeClr val="accent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>
                <a:solidFill>
                  <a:schemeClr val="tx1"/>
                </a:solidFill>
              </a:rPr>
              <a:t>-</a:t>
            </a:r>
            <a:endParaRPr lang="en-US" sz="1300" dirty="0">
              <a:solidFill>
                <a:schemeClr val="tx1"/>
              </a:solidFill>
            </a:endParaRPr>
          </a:p>
        </p:txBody>
      </p:sp>
      <p:sp>
        <p:nvSpPr>
          <p:cNvPr id="44" name="Diamond 43">
            <a:extLst>
              <a:ext uri="{FF2B5EF4-FFF2-40B4-BE49-F238E27FC236}">
                <a16:creationId xmlns:a16="http://schemas.microsoft.com/office/drawing/2014/main" id="{150DC87A-C851-4F95-B138-BC5240D894D2}"/>
              </a:ext>
            </a:extLst>
          </p:cNvPr>
          <p:cNvSpPr/>
          <p:nvPr/>
        </p:nvSpPr>
        <p:spPr>
          <a:xfrm>
            <a:off x="10510457" y="1986094"/>
            <a:ext cx="258344" cy="258344"/>
          </a:xfrm>
          <a:prstGeom prst="diamond">
            <a:avLst/>
          </a:prstGeom>
          <a:solidFill>
            <a:schemeClr val="accent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>
                <a:solidFill>
                  <a:schemeClr val="tx1"/>
                </a:solidFill>
              </a:rPr>
              <a:t>+</a:t>
            </a:r>
            <a:endParaRPr lang="en-US" sz="1300" dirty="0">
              <a:solidFill>
                <a:schemeClr val="tx1"/>
              </a:solidFill>
            </a:endParaRPr>
          </a:p>
        </p:txBody>
      </p:sp>
      <p:sp>
        <p:nvSpPr>
          <p:cNvPr id="46" name="Diamond 45">
            <a:extLst>
              <a:ext uri="{FF2B5EF4-FFF2-40B4-BE49-F238E27FC236}">
                <a16:creationId xmlns:a16="http://schemas.microsoft.com/office/drawing/2014/main" id="{8B0079BE-3584-415D-9306-40098D0380CF}"/>
              </a:ext>
            </a:extLst>
          </p:cNvPr>
          <p:cNvSpPr/>
          <p:nvPr/>
        </p:nvSpPr>
        <p:spPr>
          <a:xfrm>
            <a:off x="7219963" y="1373837"/>
            <a:ext cx="258344" cy="258344"/>
          </a:xfrm>
          <a:prstGeom prst="diamond">
            <a:avLst/>
          </a:prstGeom>
          <a:solidFill>
            <a:schemeClr val="accent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>
                <a:solidFill>
                  <a:schemeClr val="tx1"/>
                </a:solidFill>
              </a:rPr>
              <a:t>C</a:t>
            </a:r>
            <a:endParaRPr lang="en-US" sz="1300" dirty="0">
              <a:solidFill>
                <a:schemeClr val="tx1"/>
              </a:solidFill>
            </a:endParaRPr>
          </a:p>
        </p:txBody>
      </p:sp>
      <p:sp>
        <p:nvSpPr>
          <p:cNvPr id="47" name="Diamond 46">
            <a:extLst>
              <a:ext uri="{FF2B5EF4-FFF2-40B4-BE49-F238E27FC236}">
                <a16:creationId xmlns:a16="http://schemas.microsoft.com/office/drawing/2014/main" id="{169FFF97-0A3E-4D96-9B1A-A2159FFF33FB}"/>
              </a:ext>
            </a:extLst>
          </p:cNvPr>
          <p:cNvSpPr/>
          <p:nvPr/>
        </p:nvSpPr>
        <p:spPr>
          <a:xfrm>
            <a:off x="7219963" y="914872"/>
            <a:ext cx="258344" cy="258344"/>
          </a:xfrm>
          <a:prstGeom prst="diamond">
            <a:avLst/>
          </a:prstGeom>
          <a:solidFill>
            <a:schemeClr val="accent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300">
                <a:solidFill>
                  <a:schemeClr val="tx1"/>
                </a:solidFill>
              </a:rPr>
              <a:t>NO</a:t>
            </a:r>
            <a:endParaRPr lang="en-US" sz="1300" dirty="0">
              <a:solidFill>
                <a:schemeClr val="tx1"/>
              </a:solidFill>
            </a:endParaRPr>
          </a:p>
        </p:txBody>
      </p: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7212A9EB-493C-4E18-9510-B94F2346E512}"/>
              </a:ext>
            </a:extLst>
          </p:cNvPr>
          <p:cNvCxnSpPr>
            <a:stCxn id="46" idx="3"/>
            <a:endCxn id="43" idx="2"/>
          </p:cNvCxnSpPr>
          <p:nvPr/>
        </p:nvCxnSpPr>
        <p:spPr>
          <a:xfrm>
            <a:off x="7478307" y="1503009"/>
            <a:ext cx="2631649" cy="723604"/>
          </a:xfrm>
          <a:prstGeom prst="bentConnector4">
            <a:avLst>
              <a:gd name="adj1" fmla="val 47546"/>
              <a:gd name="adj2" fmla="val 131592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C2D2DFF1-C95B-4AC2-912A-421E5D386CF4}"/>
              </a:ext>
            </a:extLst>
          </p:cNvPr>
          <p:cNvSpPr/>
          <p:nvPr/>
        </p:nvSpPr>
        <p:spPr>
          <a:xfrm rot="5400000">
            <a:off x="10682220" y="4326042"/>
            <a:ext cx="581123" cy="11880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FA29F0E3-BB17-4649-9DE8-5A4ADAC71F56}"/>
              </a:ext>
            </a:extLst>
          </p:cNvPr>
          <p:cNvCxnSpPr>
            <a:cxnSpLocks/>
          </p:cNvCxnSpPr>
          <p:nvPr/>
        </p:nvCxnSpPr>
        <p:spPr>
          <a:xfrm>
            <a:off x="11068187" y="5210629"/>
            <a:ext cx="0" cy="319314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96C8F99B-AD08-4B86-A871-A52E82255EC2}"/>
              </a:ext>
            </a:extLst>
          </p:cNvPr>
          <p:cNvCxnSpPr>
            <a:cxnSpLocks/>
          </p:cNvCxnSpPr>
          <p:nvPr/>
        </p:nvCxnSpPr>
        <p:spPr>
          <a:xfrm>
            <a:off x="11402016" y="5210629"/>
            <a:ext cx="0" cy="319314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AC88A7DB-0773-4713-A61E-E16FAAF0F405}"/>
              </a:ext>
            </a:extLst>
          </p:cNvPr>
          <p:cNvCxnSpPr>
            <a:cxnSpLocks/>
            <a:stCxn id="65" idx="1"/>
            <a:endCxn id="44" idx="2"/>
          </p:cNvCxnSpPr>
          <p:nvPr/>
        </p:nvCxnSpPr>
        <p:spPr>
          <a:xfrm rot="10800000" flipH="1">
            <a:off x="10231455" y="2244439"/>
            <a:ext cx="408173" cy="2546457"/>
          </a:xfrm>
          <a:prstGeom prst="bentConnector4">
            <a:avLst>
              <a:gd name="adj1" fmla="val -56006"/>
              <a:gd name="adj2" fmla="val 52536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A7F06380-653F-4CAA-98E3-DFB295742CCF}"/>
              </a:ext>
            </a:extLst>
          </p:cNvPr>
          <p:cNvCxnSpPr>
            <a:cxnSpLocks/>
            <a:stCxn id="66" idx="1"/>
            <a:endCxn id="47" idx="3"/>
          </p:cNvCxnSpPr>
          <p:nvPr/>
        </p:nvCxnSpPr>
        <p:spPr>
          <a:xfrm rot="10800000">
            <a:off x="7478308" y="1044045"/>
            <a:ext cx="2753149" cy="4012895"/>
          </a:xfrm>
          <a:prstGeom prst="bentConnector3">
            <a:avLst>
              <a:gd name="adj1" fmla="val 37545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Diamond 64">
            <a:extLst>
              <a:ext uri="{FF2B5EF4-FFF2-40B4-BE49-F238E27FC236}">
                <a16:creationId xmlns:a16="http://schemas.microsoft.com/office/drawing/2014/main" id="{D27BC1F5-CB74-407B-A250-9A0E98C600EF}"/>
              </a:ext>
            </a:extLst>
          </p:cNvPr>
          <p:cNvSpPr/>
          <p:nvPr/>
        </p:nvSpPr>
        <p:spPr>
          <a:xfrm>
            <a:off x="10231456" y="4661723"/>
            <a:ext cx="258344" cy="258344"/>
          </a:xfrm>
          <a:prstGeom prst="diamond">
            <a:avLst/>
          </a:prstGeom>
          <a:solidFill>
            <a:schemeClr val="accent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>
                <a:solidFill>
                  <a:schemeClr val="tx1"/>
                </a:solidFill>
              </a:rPr>
              <a:t>+</a:t>
            </a:r>
            <a:endParaRPr lang="en-US" sz="1300" dirty="0">
              <a:solidFill>
                <a:schemeClr val="tx1"/>
              </a:solidFill>
            </a:endParaRPr>
          </a:p>
        </p:txBody>
      </p:sp>
      <p:sp>
        <p:nvSpPr>
          <p:cNvPr id="66" name="Diamond 65">
            <a:extLst>
              <a:ext uri="{FF2B5EF4-FFF2-40B4-BE49-F238E27FC236}">
                <a16:creationId xmlns:a16="http://schemas.microsoft.com/office/drawing/2014/main" id="{43E3F819-4690-4131-8142-F35FA7A7866C}"/>
              </a:ext>
            </a:extLst>
          </p:cNvPr>
          <p:cNvSpPr/>
          <p:nvPr/>
        </p:nvSpPr>
        <p:spPr>
          <a:xfrm>
            <a:off x="10231456" y="4927767"/>
            <a:ext cx="258344" cy="258344"/>
          </a:xfrm>
          <a:prstGeom prst="diamond">
            <a:avLst/>
          </a:prstGeom>
          <a:solidFill>
            <a:schemeClr val="accent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>
                <a:solidFill>
                  <a:schemeClr val="tx1"/>
                </a:solidFill>
              </a:rPr>
              <a:t>-</a:t>
            </a:r>
            <a:endParaRPr lang="en-US" sz="1300" dirty="0">
              <a:solidFill>
                <a:schemeClr val="tx1"/>
              </a:solidFill>
            </a:endParaRPr>
          </a:p>
        </p:txBody>
      </p:sp>
      <p:sp>
        <p:nvSpPr>
          <p:cNvPr id="4102" name="Rectangle 4101">
            <a:extLst>
              <a:ext uri="{FF2B5EF4-FFF2-40B4-BE49-F238E27FC236}">
                <a16:creationId xmlns:a16="http://schemas.microsoft.com/office/drawing/2014/main" id="{350FAAD1-A6E2-4102-8DF8-1CEF54F10290}"/>
              </a:ext>
            </a:extLst>
          </p:cNvPr>
          <p:cNvSpPr/>
          <p:nvPr/>
        </p:nvSpPr>
        <p:spPr>
          <a:xfrm>
            <a:off x="10210862" y="165181"/>
            <a:ext cx="335788" cy="579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5EE73EB1-912B-4561-A156-0D7B2E853C18}"/>
              </a:ext>
            </a:extLst>
          </p:cNvPr>
          <p:cNvSpPr/>
          <p:nvPr/>
        </p:nvSpPr>
        <p:spPr>
          <a:xfrm rot="5400000">
            <a:off x="11153918" y="1068084"/>
            <a:ext cx="335788" cy="10545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03" name="TextBox 4102">
            <a:extLst>
              <a:ext uri="{FF2B5EF4-FFF2-40B4-BE49-F238E27FC236}">
                <a16:creationId xmlns:a16="http://schemas.microsoft.com/office/drawing/2014/main" id="{7AAAF9A3-4137-4C42-832D-707A6F084F65}"/>
              </a:ext>
            </a:extLst>
          </p:cNvPr>
          <p:cNvSpPr txBox="1"/>
          <p:nvPr/>
        </p:nvSpPr>
        <p:spPr>
          <a:xfrm>
            <a:off x="5811701" y="1745934"/>
            <a:ext cx="97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Relay</a:t>
            </a:r>
            <a:endParaRPr lang="en-U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EB160F6-53F7-4C46-A115-074B0FB2536B}"/>
              </a:ext>
            </a:extLst>
          </p:cNvPr>
          <p:cNvSpPr txBox="1"/>
          <p:nvPr/>
        </p:nvSpPr>
        <p:spPr>
          <a:xfrm>
            <a:off x="9861499" y="1193553"/>
            <a:ext cx="974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Water</a:t>
            </a:r>
          </a:p>
          <a:p>
            <a:pPr algn="ctr"/>
            <a:r>
              <a:rPr lang="en-US"/>
              <a:t>pump</a:t>
            </a:r>
            <a:endParaRPr lang="en-US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3902F47-AFFB-4544-8065-89F9AD74FA1B}"/>
              </a:ext>
            </a:extLst>
          </p:cNvPr>
          <p:cNvSpPr txBox="1"/>
          <p:nvPr/>
        </p:nvSpPr>
        <p:spPr>
          <a:xfrm>
            <a:off x="10558218" y="4566249"/>
            <a:ext cx="974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Power</a:t>
            </a:r>
          </a:p>
          <a:p>
            <a:pPr algn="ctr"/>
            <a:r>
              <a:rPr lang="en-US">
                <a:solidFill>
                  <a:schemeClr val="bg1"/>
                </a:solidFill>
              </a:rPr>
              <a:t>Adapter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0913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440DF2BD-9183-4DA0-A0C0-4A20324D4A8E}"/>
              </a:ext>
            </a:extLst>
          </p:cNvPr>
          <p:cNvGrpSpPr/>
          <p:nvPr/>
        </p:nvGrpSpPr>
        <p:grpSpPr>
          <a:xfrm>
            <a:off x="6711677" y="1105499"/>
            <a:ext cx="3424171" cy="1076326"/>
            <a:chOff x="6711677" y="1105499"/>
            <a:chExt cx="3424171" cy="1076326"/>
          </a:xfrm>
        </p:grpSpPr>
        <p:pic>
          <p:nvPicPr>
            <p:cNvPr id="33" name="Picture 32" descr="ESP8266 Soil Moisture Sensor to Domoticz : 5 Steps (with Pictures ...">
              <a:extLst>
                <a:ext uri="{FF2B5EF4-FFF2-40B4-BE49-F238E27FC236}">
                  <a16:creationId xmlns:a16="http://schemas.microsoft.com/office/drawing/2014/main" id="{A273735A-CAAB-434E-863E-EFBBC3D3E40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578" t="51630" r="71386"/>
            <a:stretch/>
          </p:blipFill>
          <p:spPr bwMode="auto">
            <a:xfrm rot="16200000">
              <a:off x="8015106" y="61083"/>
              <a:ext cx="1076325" cy="31651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AD02B277-4E23-4605-A52A-CB35741520D5}"/>
                </a:ext>
              </a:extLst>
            </p:cNvPr>
            <p:cNvSpPr/>
            <p:nvPr/>
          </p:nvSpPr>
          <p:spPr>
            <a:xfrm>
              <a:off x="6711677" y="1105499"/>
              <a:ext cx="973888" cy="107632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4" name="Picture 2" descr="Raspberry Pi Raspberry Pi Gpio Access | Raspberry Pi">
            <a:extLst>
              <a:ext uri="{FF2B5EF4-FFF2-40B4-BE49-F238E27FC236}">
                <a16:creationId xmlns:a16="http://schemas.microsoft.com/office/drawing/2014/main" id="{BE906900-5EAF-402F-AB7D-63A9B89A54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000" t="3171" r="2514" b="3171"/>
          <a:stretch/>
        </p:blipFill>
        <p:spPr bwMode="auto">
          <a:xfrm>
            <a:off x="5545636" y="3166363"/>
            <a:ext cx="3007632" cy="3180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Raspberry Pi Raspberry Pi Gpio Access | Raspberry Pi">
            <a:extLst>
              <a:ext uri="{FF2B5EF4-FFF2-40B4-BE49-F238E27FC236}">
                <a16:creationId xmlns:a16="http://schemas.microsoft.com/office/drawing/2014/main" id="{9E0B1C0A-FE93-4A23-8EBE-0125F0DD34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" r="65090"/>
          <a:stretch/>
        </p:blipFill>
        <p:spPr bwMode="auto">
          <a:xfrm>
            <a:off x="136843" y="11608"/>
            <a:ext cx="3805238" cy="6846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Diamond 10">
            <a:extLst>
              <a:ext uri="{FF2B5EF4-FFF2-40B4-BE49-F238E27FC236}">
                <a16:creationId xmlns:a16="http://schemas.microsoft.com/office/drawing/2014/main" id="{1D0BA7C8-CCEC-4342-8ACA-FC798C91F959}"/>
              </a:ext>
            </a:extLst>
          </p:cNvPr>
          <p:cNvSpPr/>
          <p:nvPr/>
        </p:nvSpPr>
        <p:spPr>
          <a:xfrm>
            <a:off x="6669107" y="1186287"/>
            <a:ext cx="258344" cy="258344"/>
          </a:xfrm>
          <a:prstGeom prst="diamond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>
                <a:solidFill>
                  <a:schemeClr val="tx1"/>
                </a:solidFill>
              </a:rPr>
              <a:t>-</a:t>
            </a:r>
            <a:endParaRPr lang="en-US" sz="1300" b="1" dirty="0">
              <a:solidFill>
                <a:schemeClr val="tx1"/>
              </a:solidFill>
            </a:endParaRPr>
          </a:p>
        </p:txBody>
      </p:sp>
      <p:sp>
        <p:nvSpPr>
          <p:cNvPr id="12" name="Diamond 11">
            <a:extLst>
              <a:ext uri="{FF2B5EF4-FFF2-40B4-BE49-F238E27FC236}">
                <a16:creationId xmlns:a16="http://schemas.microsoft.com/office/drawing/2014/main" id="{7AEFC0F3-2323-49E6-905C-68F885F26FDC}"/>
              </a:ext>
            </a:extLst>
          </p:cNvPr>
          <p:cNvSpPr/>
          <p:nvPr/>
        </p:nvSpPr>
        <p:spPr>
          <a:xfrm>
            <a:off x="6669107" y="1530022"/>
            <a:ext cx="258344" cy="258344"/>
          </a:xfrm>
          <a:prstGeom prst="diamond">
            <a:avLst/>
          </a:prstGeom>
          <a:solidFill>
            <a:schemeClr val="accent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>
                <a:solidFill>
                  <a:schemeClr val="tx1"/>
                </a:solidFill>
              </a:rPr>
              <a:t>+</a:t>
            </a:r>
            <a:endParaRPr lang="en-US" sz="1300" dirty="0">
              <a:solidFill>
                <a:schemeClr val="tx1"/>
              </a:solidFill>
            </a:endParaRPr>
          </a:p>
        </p:txBody>
      </p:sp>
      <p:sp>
        <p:nvSpPr>
          <p:cNvPr id="13" name="Diamond 12">
            <a:extLst>
              <a:ext uri="{FF2B5EF4-FFF2-40B4-BE49-F238E27FC236}">
                <a16:creationId xmlns:a16="http://schemas.microsoft.com/office/drawing/2014/main" id="{2CA2D543-9535-4519-8C31-F95F13BEC7C6}"/>
              </a:ext>
            </a:extLst>
          </p:cNvPr>
          <p:cNvSpPr/>
          <p:nvPr/>
        </p:nvSpPr>
        <p:spPr>
          <a:xfrm>
            <a:off x="6669107" y="1873756"/>
            <a:ext cx="258344" cy="258344"/>
          </a:xfrm>
          <a:prstGeom prst="diamond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>
                <a:solidFill>
                  <a:schemeClr val="tx1"/>
                </a:solidFill>
              </a:rPr>
              <a:t>S</a:t>
            </a:r>
            <a:endParaRPr lang="en-US" sz="1300" dirty="0">
              <a:solidFill>
                <a:schemeClr val="tx1"/>
              </a:solidFill>
            </a:endParaRPr>
          </a:p>
        </p:txBody>
      </p:sp>
      <p:sp>
        <p:nvSpPr>
          <p:cNvPr id="14" name="Diamond 13">
            <a:extLst>
              <a:ext uri="{FF2B5EF4-FFF2-40B4-BE49-F238E27FC236}">
                <a16:creationId xmlns:a16="http://schemas.microsoft.com/office/drawing/2014/main" id="{2543C5CC-69A0-4CBF-92F4-86A4701D63F7}"/>
              </a:ext>
            </a:extLst>
          </p:cNvPr>
          <p:cNvSpPr/>
          <p:nvPr/>
        </p:nvSpPr>
        <p:spPr>
          <a:xfrm>
            <a:off x="3759938" y="993809"/>
            <a:ext cx="151061" cy="151061"/>
          </a:xfrm>
          <a:prstGeom prst="diamond">
            <a:avLst/>
          </a:prstGeom>
          <a:solidFill>
            <a:schemeClr val="accent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Diamond 14">
            <a:extLst>
              <a:ext uri="{FF2B5EF4-FFF2-40B4-BE49-F238E27FC236}">
                <a16:creationId xmlns:a16="http://schemas.microsoft.com/office/drawing/2014/main" id="{EBCC2302-4E68-4BEB-BD33-C686F7E6ABDA}"/>
              </a:ext>
            </a:extLst>
          </p:cNvPr>
          <p:cNvSpPr/>
          <p:nvPr/>
        </p:nvSpPr>
        <p:spPr>
          <a:xfrm>
            <a:off x="3759937" y="1351948"/>
            <a:ext cx="151061" cy="151061"/>
          </a:xfrm>
          <a:prstGeom prst="diamond">
            <a:avLst/>
          </a:prstGeom>
          <a:solidFill>
            <a:schemeClr val="accent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BB03E3EE-94A1-4B76-9AF4-D8DC7EED9312}"/>
              </a:ext>
            </a:extLst>
          </p:cNvPr>
          <p:cNvCxnSpPr>
            <a:cxnSpLocks/>
            <a:stCxn id="14" idx="3"/>
            <a:endCxn id="12" idx="1"/>
          </p:cNvCxnSpPr>
          <p:nvPr/>
        </p:nvCxnSpPr>
        <p:spPr>
          <a:xfrm>
            <a:off x="3910999" y="1069340"/>
            <a:ext cx="2758108" cy="589854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C46409EC-D027-4F6D-84D2-8827F93B582A}"/>
              </a:ext>
            </a:extLst>
          </p:cNvPr>
          <p:cNvCxnSpPr>
            <a:cxnSpLocks/>
            <a:stCxn id="15" idx="3"/>
            <a:endCxn id="11" idx="1"/>
          </p:cNvCxnSpPr>
          <p:nvPr/>
        </p:nvCxnSpPr>
        <p:spPr>
          <a:xfrm flipV="1">
            <a:off x="3910998" y="1315459"/>
            <a:ext cx="2758109" cy="112020"/>
          </a:xfrm>
          <a:prstGeom prst="bentConnector3">
            <a:avLst>
              <a:gd name="adj1" fmla="val 39502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mond 22">
            <a:extLst>
              <a:ext uri="{FF2B5EF4-FFF2-40B4-BE49-F238E27FC236}">
                <a16:creationId xmlns:a16="http://schemas.microsoft.com/office/drawing/2014/main" id="{63986FF3-32B6-4E6A-BFE5-8FA8FA7763CA}"/>
              </a:ext>
            </a:extLst>
          </p:cNvPr>
          <p:cNvSpPr/>
          <p:nvPr/>
        </p:nvSpPr>
        <p:spPr>
          <a:xfrm>
            <a:off x="3759937" y="3825574"/>
            <a:ext cx="151061" cy="151061"/>
          </a:xfrm>
          <a:prstGeom prst="diamond">
            <a:avLst/>
          </a:prstGeom>
          <a:solidFill>
            <a:schemeClr val="accent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B5CFE5E3-87C8-4008-A89D-B11CCE2DD3B3}"/>
              </a:ext>
            </a:extLst>
          </p:cNvPr>
          <p:cNvCxnSpPr>
            <a:cxnSpLocks/>
            <a:stCxn id="23" idx="3"/>
            <a:endCxn id="13" idx="1"/>
          </p:cNvCxnSpPr>
          <p:nvPr/>
        </p:nvCxnSpPr>
        <p:spPr>
          <a:xfrm flipV="1">
            <a:off x="3910998" y="2002928"/>
            <a:ext cx="2758109" cy="1898177"/>
          </a:xfrm>
          <a:prstGeom prst="bentConnector3">
            <a:avLst>
              <a:gd name="adj1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1950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Raspberry Pi Raspberry Pi Gpio Access | Raspberry Pi">
            <a:extLst>
              <a:ext uri="{FF2B5EF4-FFF2-40B4-BE49-F238E27FC236}">
                <a16:creationId xmlns:a16="http://schemas.microsoft.com/office/drawing/2014/main" id="{BE906900-5EAF-402F-AB7D-63A9B89A54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000" t="3171" r="2514" b="3171"/>
          <a:stretch/>
        </p:blipFill>
        <p:spPr bwMode="auto">
          <a:xfrm>
            <a:off x="3551010" y="1427433"/>
            <a:ext cx="3805238" cy="4023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Raspberry Pi Raspberry Pi Gpio Access | Raspberry Pi">
            <a:extLst>
              <a:ext uri="{FF2B5EF4-FFF2-40B4-BE49-F238E27FC236}">
                <a16:creationId xmlns:a16="http://schemas.microsoft.com/office/drawing/2014/main" id="{9E0B1C0A-FE93-4A23-8EBE-0125F0DD34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" r="65090"/>
          <a:stretch/>
        </p:blipFill>
        <p:spPr bwMode="auto">
          <a:xfrm>
            <a:off x="609600" y="1155019"/>
            <a:ext cx="2387600" cy="429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0054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enter image description here">
            <a:extLst>
              <a:ext uri="{FF2B5EF4-FFF2-40B4-BE49-F238E27FC236}">
                <a16:creationId xmlns:a16="http://schemas.microsoft.com/office/drawing/2014/main" id="{6B6A5CC8-CFAC-4375-9AA5-638FD752F3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48" t="47593" r="5324" b="26666"/>
          <a:stretch/>
        </p:blipFill>
        <p:spPr bwMode="auto">
          <a:xfrm>
            <a:off x="1295400" y="2146300"/>
            <a:ext cx="5511800" cy="176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F9DBE71-B1FD-48DA-B9E9-CC590D204740}"/>
              </a:ext>
            </a:extLst>
          </p:cNvPr>
          <p:cNvSpPr txBox="1"/>
          <p:nvPr/>
        </p:nvSpPr>
        <p:spPr>
          <a:xfrm>
            <a:off x="1295400" y="4013200"/>
            <a:ext cx="5511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solid/dashed lines on wires like the ones are used to indicate polarity for the "wall wart" power supplies. </a:t>
            </a:r>
            <a:r>
              <a:rPr lang="en-US" i="1" dirty="0"/>
              <a:t>Usually</a:t>
            </a:r>
            <a:r>
              <a:rPr lang="en-US" dirty="0"/>
              <a:t> the wire with the white stripe or the dashed lines carries the "positive" (+) end, while the other, unmarked wire carries the "negative" (-) end.</a:t>
            </a:r>
          </a:p>
        </p:txBody>
      </p:sp>
    </p:spTree>
    <p:extLst>
      <p:ext uri="{BB962C8B-B14F-4D97-AF65-F5344CB8AC3E}">
        <p14:creationId xmlns:p14="http://schemas.microsoft.com/office/powerpoint/2010/main" val="435233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B67E2-5AB4-410B-A99D-AB7319540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Parts needed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D2F2D-7E65-42CC-A249-35BCE1A48C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65575"/>
          </a:xfrm>
        </p:spPr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Raspberry Pi</a:t>
            </a:r>
            <a:endParaRPr lang="en-US" sz="1800" dirty="0"/>
          </a:p>
          <a:p>
            <a:r>
              <a:rPr lang="en-US" sz="1800" dirty="0"/>
              <a:t>Pin wires (</a:t>
            </a:r>
            <a:r>
              <a:rPr lang="en-US" sz="1800" dirty="0">
                <a:hlinkClick r:id="rId3"/>
              </a:rPr>
              <a:t>female</a:t>
            </a:r>
            <a:r>
              <a:rPr lang="en-US" sz="1800" dirty="0"/>
              <a:t> and </a:t>
            </a:r>
            <a:r>
              <a:rPr lang="en-US" sz="1800" dirty="0">
                <a:hlinkClick r:id="rId4"/>
              </a:rPr>
              <a:t>male</a:t>
            </a:r>
            <a:r>
              <a:rPr lang="en-US" sz="1800" dirty="0"/>
              <a:t>)</a:t>
            </a:r>
          </a:p>
          <a:p>
            <a:r>
              <a:rPr lang="en-US" sz="1800" dirty="0">
                <a:hlinkClick r:id="rId5"/>
              </a:rPr>
              <a:t>Pump</a:t>
            </a:r>
            <a:r>
              <a:rPr lang="en-US" sz="1800" dirty="0"/>
              <a:t> (12 V)</a:t>
            </a:r>
          </a:p>
          <a:p>
            <a:r>
              <a:rPr lang="en-US" sz="1800" dirty="0">
                <a:hlinkClick r:id="rId6"/>
              </a:rPr>
              <a:t>Relay</a:t>
            </a:r>
            <a:endParaRPr lang="en-US" sz="1800" dirty="0"/>
          </a:p>
          <a:p>
            <a:r>
              <a:rPr lang="en-US" sz="1800" dirty="0">
                <a:hlinkClick r:id="rId7"/>
              </a:rPr>
              <a:t>Network adapter</a:t>
            </a:r>
            <a:endParaRPr lang="en-US" sz="1800" dirty="0"/>
          </a:p>
          <a:p>
            <a:r>
              <a:rPr lang="en-US" sz="1800" dirty="0">
                <a:hlinkClick r:id="rId8"/>
              </a:rPr>
              <a:t>Hose to fit pump</a:t>
            </a:r>
            <a:endParaRPr lang="en-US" sz="1800" dirty="0"/>
          </a:p>
          <a:p>
            <a:r>
              <a:rPr lang="en-US" sz="1800" dirty="0">
                <a:hlinkClick r:id="rId9"/>
              </a:rPr>
              <a:t>Moisture sensor</a:t>
            </a:r>
            <a:endParaRPr lang="en-US" sz="1800" dirty="0"/>
          </a:p>
          <a:p>
            <a:r>
              <a:rPr lang="en-US" sz="1800" dirty="0">
                <a:hlinkClick r:id="rId10"/>
              </a:rPr>
              <a:t>Raspberry Pi camera</a:t>
            </a:r>
            <a:endParaRPr lang="en-US" sz="1800" dirty="0"/>
          </a:p>
          <a:p>
            <a:r>
              <a:rPr lang="en-US" sz="1800" dirty="0"/>
              <a:t>Hoses to fit connections (e.g </a:t>
            </a:r>
            <a:r>
              <a:rPr lang="en-US" sz="1800" dirty="0">
                <a:hlinkClick r:id="rId11"/>
              </a:rPr>
              <a:t>this one</a:t>
            </a:r>
            <a:r>
              <a:rPr lang="en-US" sz="1800" dirty="0"/>
              <a:t>)</a:t>
            </a:r>
          </a:p>
          <a:p>
            <a:r>
              <a:rPr lang="en-US" sz="1800" dirty="0"/>
              <a:t>Hose connectors (multiple different types e.g. </a:t>
            </a:r>
            <a:r>
              <a:rPr lang="en-US" sz="1800" dirty="0">
                <a:hlinkClick r:id="rId12" action="ppaction://hlinkfile"/>
              </a:rPr>
              <a:t>Blumat T-connection</a:t>
            </a:r>
            <a:r>
              <a:rPr lang="en-US" sz="1800" dirty="0"/>
              <a:t>)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5190608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1706</TotalTime>
  <Words>187</Words>
  <Application>Microsoft Macintosh PowerPoint</Application>
  <PresentationFormat>Widescreen</PresentationFormat>
  <Paragraphs>59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Parts needed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Velander, Otto</dc:creator>
  <cp:lastModifiedBy>Otto Velander</cp:lastModifiedBy>
  <cp:revision>19</cp:revision>
  <dcterms:created xsi:type="dcterms:W3CDTF">2020-05-13T07:19:14Z</dcterms:created>
  <dcterms:modified xsi:type="dcterms:W3CDTF">2020-05-17T20:54:30Z</dcterms:modified>
</cp:coreProperties>
</file>