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48"/>
    <p:restoredTop sz="96206"/>
  </p:normalViewPr>
  <p:slideViewPr>
    <p:cSldViewPr snapToGrid="0" snapToObjects="1">
      <p:cViewPr>
        <p:scale>
          <a:sx n="60" d="100"/>
          <a:sy n="60" d="100"/>
        </p:scale>
        <p:origin x="144" y="15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C0AE-7350-DE47-BFCF-8D9B145BB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TERMINAL APP T1A3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043B4-F540-2F4E-9F39-02C265E8E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WILLIAM OTTO</a:t>
            </a:r>
          </a:p>
        </p:txBody>
      </p:sp>
    </p:spTree>
    <p:extLst>
      <p:ext uri="{BB962C8B-B14F-4D97-AF65-F5344CB8AC3E}">
        <p14:creationId xmlns:p14="http://schemas.microsoft.com/office/powerpoint/2010/main" val="302477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E052-D3ED-2E45-8479-C510C5B7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9E4F9-328C-E448-962C-61ACC8EB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live weather data from openweathermap API.</a:t>
            </a:r>
          </a:p>
          <a:p>
            <a:r>
              <a:rPr lang="en-US" dirty="0"/>
              <a:t>Interpret data and convert into a table with useful information for flying.</a:t>
            </a:r>
          </a:p>
          <a:p>
            <a:r>
              <a:rPr lang="en-US" dirty="0"/>
              <a:t>Graphically display the safe flying zones for the requested city.</a:t>
            </a:r>
          </a:p>
        </p:txBody>
      </p:sp>
    </p:spTree>
    <p:extLst>
      <p:ext uri="{BB962C8B-B14F-4D97-AF65-F5344CB8AC3E}">
        <p14:creationId xmlns:p14="http://schemas.microsoft.com/office/powerpoint/2010/main" val="19249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D187-D91A-444B-BA40-D9D65F58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A7E3F-2AED-E944-8531-1D04B918D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are used extensively for the menus</a:t>
            </a:r>
          </a:p>
          <a:p>
            <a:r>
              <a:rPr lang="en-US" dirty="0"/>
              <a:t>Openweathermap is used to pull live weather data</a:t>
            </a:r>
          </a:p>
          <a:p>
            <a:r>
              <a:rPr lang="en-US" dirty="0"/>
              <a:t>Importing is essential for the function of the app</a:t>
            </a:r>
          </a:p>
        </p:txBody>
      </p:sp>
    </p:spTree>
    <p:extLst>
      <p:ext uri="{BB962C8B-B14F-4D97-AF65-F5344CB8AC3E}">
        <p14:creationId xmlns:p14="http://schemas.microsoft.com/office/powerpoint/2010/main" val="1807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F8F5-9B22-5746-ABB7-55AE59BC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F4484-D54D-8C45-B547-3BB2B18B8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Challenges:</a:t>
            </a:r>
          </a:p>
          <a:p>
            <a:pPr lvl="1"/>
            <a:r>
              <a:rPr lang="en-US" dirty="0"/>
              <a:t>Interpreting data from the API</a:t>
            </a:r>
          </a:p>
          <a:p>
            <a:pPr lvl="1"/>
            <a:r>
              <a:rPr lang="en-US" dirty="0"/>
              <a:t>Trying to import modules which contain ascii art</a:t>
            </a:r>
          </a:p>
          <a:p>
            <a:pPr lvl="1"/>
            <a:r>
              <a:rPr lang="en-US" dirty="0"/>
              <a:t>Trying to get the forecast to function properly</a:t>
            </a:r>
          </a:p>
          <a:p>
            <a:pPr marL="228600" lvl="1" indent="0">
              <a:buNone/>
            </a:pPr>
            <a:r>
              <a:rPr lang="en-US" dirty="0"/>
              <a:t>Favorite Parts:</a:t>
            </a:r>
          </a:p>
          <a:p>
            <a:pPr lvl="1"/>
            <a:r>
              <a:rPr lang="en-US" dirty="0"/>
              <a:t>Use of logic in constructing menus</a:t>
            </a:r>
          </a:p>
          <a:p>
            <a:pPr lvl="1"/>
            <a:r>
              <a:rPr lang="en-US" dirty="0"/>
              <a:t>Creating formulas</a:t>
            </a:r>
          </a:p>
          <a:p>
            <a:pPr lvl="1"/>
            <a:r>
              <a:rPr lang="en-US" dirty="0"/>
              <a:t>Learning about weather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788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1335</TotalTime>
  <Words>101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TERMINAL APP T1A3</vt:lpstr>
      <vt:lpstr>FEATURES</vt:lpstr>
      <vt:lpstr>LOGIC</vt:lpstr>
      <vt:lpstr>Construction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APP T1A3</dc:title>
  <dc:creator>William Otto</dc:creator>
  <cp:lastModifiedBy>William Otto</cp:lastModifiedBy>
  <cp:revision>7</cp:revision>
  <cp:lastPrinted>2022-10-02T02:11:48Z</cp:lastPrinted>
  <dcterms:created xsi:type="dcterms:W3CDTF">2022-10-01T05:37:41Z</dcterms:created>
  <dcterms:modified xsi:type="dcterms:W3CDTF">2022-10-02T03:52:51Z</dcterms:modified>
</cp:coreProperties>
</file>