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100" d="100"/>
          <a:sy n="100" d="100"/>
        </p:scale>
        <p:origin x="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D2BA-2E4E-2D44-1ED0-C58ED1353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H" b="1" dirty="0"/>
              <a:t>ARTIFICIAL INTELIGENCE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59776-E087-D562-915E-62C36203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77899"/>
          </a:xfrm>
        </p:spPr>
        <p:txBody>
          <a:bodyPr>
            <a:normAutofit fontScale="92500" lnSpcReduction="10000"/>
          </a:bodyPr>
          <a:lstStyle/>
          <a:p>
            <a:r>
              <a:rPr lang="en-GH" b="1" dirty="0"/>
              <a:t>                     COURSE INSTRUCTORS:</a:t>
            </a:r>
          </a:p>
          <a:p>
            <a:pPr lvl="1"/>
            <a:r>
              <a:rPr lang="en-GH" b="1" dirty="0"/>
              <a:t>EVANS TETTEH OWUSU</a:t>
            </a:r>
          </a:p>
          <a:p>
            <a:pPr lvl="1"/>
            <a:r>
              <a:rPr lang="en-GH" b="1" dirty="0"/>
              <a:t>HEANAMPONG CLEMENT</a:t>
            </a:r>
          </a:p>
          <a:p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375934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D30A-44A6-BEB6-01E9-6CFD389F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</a:t>
            </a:r>
            <a:r>
              <a:rPr lang="en-GH" b="1" dirty="0"/>
              <a:t>hat is Ai?</a:t>
            </a:r>
          </a:p>
        </p:txBody>
      </p:sp>
      <p:pic>
        <p:nvPicPr>
          <p:cNvPr id="1026" name="Picture 2" descr="Data and AI Services | AI Development &amp; Consulting Services">
            <a:extLst>
              <a:ext uri="{FF2B5EF4-FFF2-40B4-BE49-F238E27FC236}">
                <a16:creationId xmlns:a16="http://schemas.microsoft.com/office/drawing/2014/main" id="{990D79F6-075D-B785-0DC5-05F67AB08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44725"/>
            <a:ext cx="62103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5DED3-4043-7491-95AD-093CF50616E1}"/>
              </a:ext>
            </a:extLst>
          </p:cNvPr>
          <p:cNvSpPr txBox="1"/>
          <p:nvPr/>
        </p:nvSpPr>
        <p:spPr>
          <a:xfrm>
            <a:off x="6985000" y="2244725"/>
            <a:ext cx="44155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AI is a new technical science that studies and develops theories, methods, techniques, and </a:t>
            </a:r>
            <a:r>
              <a:rPr lang="en-GB" sz="2000" dirty="0">
                <a:effectLst/>
              </a:rPr>
              <a:t>application systems for simulating and extending human smartness.</a:t>
            </a:r>
          </a:p>
          <a:p>
            <a:endParaRPr lang="en-GB" sz="2000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3451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94754-7F6F-4487-1B0E-77ED0A8496C7}"/>
              </a:ext>
            </a:extLst>
          </p:cNvPr>
          <p:cNvSpPr txBox="1"/>
          <p:nvPr/>
        </p:nvSpPr>
        <p:spPr>
          <a:xfrm>
            <a:off x="6096000" y="546100"/>
            <a:ext cx="5935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In 1956, the concept of</a:t>
            </a:r>
          </a:p>
          <a:p>
            <a:r>
              <a:rPr lang="en-GB" sz="2000" dirty="0">
                <a:effectLst/>
              </a:rPr>
              <a:t>AI was first proposed by John McCarthy, who defined the subject as "science and</a:t>
            </a:r>
          </a:p>
          <a:p>
            <a:r>
              <a:rPr lang="en-GB" sz="2000" dirty="0">
                <a:effectLst/>
              </a:rPr>
              <a:t>engineering of making intelligent machines, especially intelligent computer program".</a:t>
            </a:r>
          </a:p>
          <a:p>
            <a:r>
              <a:rPr lang="en-GB" sz="2000" dirty="0">
                <a:effectLst/>
              </a:rPr>
              <a:t>The purpose of AI is to make machines intelligent and give them human thoughts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41CFD-E00F-6F0D-9C80-F29BB86BF664}"/>
              </a:ext>
            </a:extLst>
          </p:cNvPr>
          <p:cNvSpPr txBox="1"/>
          <p:nvPr/>
        </p:nvSpPr>
        <p:spPr>
          <a:xfrm>
            <a:off x="6096000" y="2921168"/>
            <a:ext cx="5935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"I propose to consider the question, 'Can machines think?’”</a:t>
            </a:r>
          </a:p>
          <a:p>
            <a:r>
              <a:rPr lang="en-GB" sz="2000" dirty="0"/>
              <a:t>                                              - Alan Turing in 1950</a:t>
            </a:r>
            <a:endParaRPr lang="en-GB" sz="2000" dirty="0">
              <a:effectLst/>
            </a:endParaRPr>
          </a:p>
          <a:p>
            <a:endParaRPr lang="en-GH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A5388-44DD-A920-681E-BE629A73FB93}"/>
              </a:ext>
            </a:extLst>
          </p:cNvPr>
          <p:cNvSpPr txBox="1"/>
          <p:nvPr/>
        </p:nvSpPr>
        <p:spPr>
          <a:xfrm>
            <a:off x="6096000" y="4372906"/>
            <a:ext cx="5626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"The science of making machines do things that would require smart if done by men.”</a:t>
            </a:r>
          </a:p>
          <a:p>
            <a:endParaRPr lang="en-GB" sz="2000" dirty="0">
              <a:effectLst/>
            </a:endParaRPr>
          </a:p>
          <a:p>
            <a:r>
              <a:rPr lang="en-GB" sz="2000" dirty="0">
                <a:effectLst/>
              </a:rPr>
              <a:t>                                   - Marvin Minsky in 1972</a:t>
            </a:r>
          </a:p>
          <a:p>
            <a:endParaRPr lang="en-G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B2D7FA-206A-FAF1-40E1-EA839E77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4" y="1554619"/>
            <a:ext cx="56261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38A7E-23A5-41C1-25EF-5E2FAB37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651000"/>
            <a:ext cx="5632450" cy="449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DFD9A9-465B-081A-C2C2-1AAF6EE2A143}"/>
              </a:ext>
            </a:extLst>
          </p:cNvPr>
          <p:cNvSpPr txBox="1"/>
          <p:nvPr/>
        </p:nvSpPr>
        <p:spPr>
          <a:xfrm>
            <a:off x="5969000" y="206712"/>
            <a:ext cx="60071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GB" sz="2000" dirty="0">
                <a:effectLst/>
              </a:rPr>
              <a:t>Machine learning is specialized in studying how computers simulate or implement human</a:t>
            </a:r>
          </a:p>
          <a:p>
            <a:r>
              <a:rPr lang="en-GB" sz="2000" dirty="0">
                <a:effectLst/>
              </a:rPr>
              <a:t>learning behaviour to acquire new knowledge or skills. The concept of Deep Learning</a:t>
            </a:r>
          </a:p>
          <a:p>
            <a:r>
              <a:rPr lang="en-GB" sz="2000" dirty="0">
                <a:effectLst/>
              </a:rPr>
              <a:t>originates from the research on Artificial Neural Networks (ANNs). Deep learning is a</a:t>
            </a:r>
          </a:p>
          <a:p>
            <a:r>
              <a:rPr lang="en-GB" sz="2000" dirty="0">
                <a:effectLst/>
              </a:rPr>
              <a:t>new field in machine learning that simulates the human brain to interpret data such as</a:t>
            </a:r>
          </a:p>
          <a:p>
            <a:r>
              <a:rPr lang="en-GB" sz="2000" dirty="0">
                <a:effectLst/>
              </a:rPr>
              <a:t>images, sounds, and texts.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GB" sz="2000" dirty="0">
                <a:effectLst/>
              </a:rPr>
              <a:t>Among the three, machine learning is a way or subset of AI, and deep learning is a</a:t>
            </a:r>
          </a:p>
          <a:p>
            <a:r>
              <a:rPr lang="en-GB" sz="2000" dirty="0">
                <a:effectLst/>
              </a:rPr>
              <a:t>special type of machine learning. AI can be compared to the brain. Machine learning is a</a:t>
            </a:r>
          </a:p>
          <a:p>
            <a:r>
              <a:rPr lang="en-GB" sz="2000" dirty="0">
                <a:effectLst/>
              </a:rPr>
              <a:t>process of mastering cognitive capabilities, and deep learning is an efficient teaching</a:t>
            </a:r>
          </a:p>
          <a:p>
            <a:r>
              <a:rPr lang="en-GB" sz="2000" dirty="0">
                <a:effectLst/>
              </a:rPr>
              <a:t>system in this process. AI is the goal and the result. Deep learning and machine learning</a:t>
            </a:r>
          </a:p>
          <a:p>
            <a:r>
              <a:rPr lang="en-GB" sz="2000" dirty="0">
                <a:effectLst/>
              </a:rPr>
              <a:t>are methods and tools.</a:t>
            </a:r>
          </a:p>
          <a:p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40769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CC16-BE4D-0C60-C70B-ED23E1F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TYPES OF AI</a:t>
            </a:r>
          </a:p>
        </p:txBody>
      </p:sp>
      <p:pic>
        <p:nvPicPr>
          <p:cNvPr id="2050" name="Picture 2" descr="Artificial Intelligence: Types and Applications in Business - Pangaea X">
            <a:extLst>
              <a:ext uri="{FF2B5EF4-FFF2-40B4-BE49-F238E27FC236}">
                <a16:creationId xmlns:a16="http://schemas.microsoft.com/office/drawing/2014/main" id="{80E486E8-1296-AE3F-1D60-A8099FA0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09800"/>
            <a:ext cx="11976100" cy="45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8ED-0DA1-75CF-8543-426F010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APPLICATION FIELDS OF AI </a:t>
            </a:r>
          </a:p>
        </p:txBody>
      </p:sp>
      <p:pic>
        <p:nvPicPr>
          <p:cNvPr id="4098" name="Picture 2" descr="Artificial Intelligence Tutorial | Learn AI from Expert | Besant  Technologies">
            <a:extLst>
              <a:ext uri="{FF2B5EF4-FFF2-40B4-BE49-F238E27FC236}">
                <a16:creationId xmlns:a16="http://schemas.microsoft.com/office/drawing/2014/main" id="{088A127F-FA26-B230-9825-BF69B1B57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57401"/>
            <a:ext cx="6222999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4D136-6CDC-81B9-B563-630F7D9AF135}"/>
              </a:ext>
            </a:extLst>
          </p:cNvPr>
          <p:cNvSpPr txBox="1"/>
          <p:nvPr/>
        </p:nvSpPr>
        <p:spPr>
          <a:xfrm>
            <a:off x="7200900" y="2057401"/>
            <a:ext cx="4128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H" sz="2000" dirty="0"/>
              <a:t>Computer Vision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H" sz="2000" dirty="0"/>
              <a:t>Natural Language Processing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H" sz="2000" dirty="0"/>
              <a:t>Speech processing </a:t>
            </a:r>
          </a:p>
          <a:p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231447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B750-2B31-B94C-D823-07922A24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AI DEVELOPMENT STRATEGY</a:t>
            </a:r>
          </a:p>
        </p:txBody>
      </p:sp>
      <p:pic>
        <p:nvPicPr>
          <p:cNvPr id="3074" name="Picture 2" descr="Want to get serious about artificial intelligence? You'll ...">
            <a:extLst>
              <a:ext uri="{FF2B5EF4-FFF2-40B4-BE49-F238E27FC236}">
                <a16:creationId xmlns:a16="http://schemas.microsoft.com/office/drawing/2014/main" id="{AD8878C1-A0B6-CDC8-7879-938BAFC29D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2" y="2069314"/>
            <a:ext cx="4513756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CD26C-82D2-26B2-A1A0-C4505817C18D}"/>
              </a:ext>
            </a:extLst>
          </p:cNvPr>
          <p:cNvSpPr txBox="1"/>
          <p:nvPr/>
        </p:nvSpPr>
        <p:spPr>
          <a:xfrm>
            <a:off x="5431878" y="2069314"/>
            <a:ext cx="6286500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spcAft>
                <a:spcPts val="1500"/>
              </a:spcAft>
            </a:pPr>
            <a:r>
              <a:rPr lang="en-GB" sz="2000" dirty="0">
                <a:effectLst/>
              </a:rPr>
              <a:t>An AI development strategy is a plan that integrates artificial intelligence (AI) into an organization's business operations. The goal is to improve efficiency, customer experience, and innovation. </a:t>
            </a:r>
          </a:p>
          <a:p>
            <a:br>
              <a:rPr lang="en-GB" sz="2000" dirty="0"/>
            </a:br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266999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A612-56DD-2FB3-27DE-39CF88DD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CONTROVERSIES OVER AI</a:t>
            </a:r>
          </a:p>
        </p:txBody>
      </p:sp>
      <p:pic>
        <p:nvPicPr>
          <p:cNvPr id="5122" name="Picture 2" descr="Artificial Intelligence Is Here. Will It Take Over Our Jobs? - Wide Impact">
            <a:extLst>
              <a:ext uri="{FF2B5EF4-FFF2-40B4-BE49-F238E27FC236}">
                <a16:creationId xmlns:a16="http://schemas.microsoft.com/office/drawing/2014/main" id="{CA0EF4D1-25CD-3C20-5E27-27CCF1A57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83" y="2069314"/>
            <a:ext cx="917543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959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150</TotalTime>
  <Words>320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Vapor Trail</vt:lpstr>
      <vt:lpstr>ARTIFICIAL INTELIGENCE</vt:lpstr>
      <vt:lpstr>What is Ai?</vt:lpstr>
      <vt:lpstr>PowerPoint Presentation</vt:lpstr>
      <vt:lpstr>PowerPoint Presentation</vt:lpstr>
      <vt:lpstr>TYPES OF AI</vt:lpstr>
      <vt:lpstr>APPLICATION FIELDS OF AI </vt:lpstr>
      <vt:lpstr>AI DEVELOPMENT STRATEGY</vt:lpstr>
      <vt:lpstr>CONTROVERSIES OVER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Evans Owusu</dc:creator>
  <cp:lastModifiedBy>Evans Owusu</cp:lastModifiedBy>
  <cp:revision>2</cp:revision>
  <dcterms:created xsi:type="dcterms:W3CDTF">2025-02-27T09:55:04Z</dcterms:created>
  <dcterms:modified xsi:type="dcterms:W3CDTF">2025-02-28T13:42:24Z</dcterms:modified>
</cp:coreProperties>
</file>