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94DDC-F60C-4696-AA16-18CA876757B6}" v="18" dt="2021-03-27T12:32:2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44" y="-4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on Otubu" userId="b899af3776672584" providerId="LiveId" clId="{13894DDC-F60C-4696-AA16-18CA876757B6}"/>
    <pc:docChg chg="undo custSel modSld">
      <pc:chgData name="Charleson Otubu" userId="b899af3776672584" providerId="LiveId" clId="{13894DDC-F60C-4696-AA16-18CA876757B6}" dt="2021-03-27T12:33:08.841" v="464" actId="1582"/>
      <pc:docMkLst>
        <pc:docMk/>
      </pc:docMkLst>
      <pc:sldChg chg="addSp delSp modSp mod">
        <pc:chgData name="Charleson Otubu" userId="b899af3776672584" providerId="LiveId" clId="{13894DDC-F60C-4696-AA16-18CA876757B6}" dt="2021-03-27T12:33:08.841" v="464" actId="1582"/>
        <pc:sldMkLst>
          <pc:docMk/>
          <pc:sldMk cId="1524594433" sldId="256"/>
        </pc:sldMkLst>
        <pc:spChg chg="mod">
          <ac:chgData name="Charleson Otubu" userId="b899af3776672584" providerId="LiveId" clId="{13894DDC-F60C-4696-AA16-18CA876757B6}" dt="2021-03-27T12:20:06.058" v="144" actId="1076"/>
          <ac:spMkLst>
            <pc:docMk/>
            <pc:sldMk cId="1524594433" sldId="256"/>
            <ac:spMk id="4" creationId="{37128068-36BA-4A4B-814A-C73F1EB1BC06}"/>
          </ac:spMkLst>
        </pc:spChg>
        <pc:spChg chg="mod">
          <ac:chgData name="Charleson Otubu" userId="b899af3776672584" providerId="LiveId" clId="{13894DDC-F60C-4696-AA16-18CA876757B6}" dt="2021-03-27T12:19:13.192" v="110" actId="1076"/>
          <ac:spMkLst>
            <pc:docMk/>
            <pc:sldMk cId="1524594433" sldId="256"/>
            <ac:spMk id="6" creationId="{31BC3259-0111-466A-A306-B2BC6037C2A1}"/>
          </ac:spMkLst>
        </pc:spChg>
        <pc:spChg chg="mod">
          <ac:chgData name="Charleson Otubu" userId="b899af3776672584" providerId="LiveId" clId="{13894DDC-F60C-4696-AA16-18CA876757B6}" dt="2021-03-27T12:19:59.551" v="143" actId="1076"/>
          <ac:spMkLst>
            <pc:docMk/>
            <pc:sldMk cId="1524594433" sldId="256"/>
            <ac:spMk id="7" creationId="{FB24F857-049C-474B-9A3B-EB43CC1FEBB5}"/>
          </ac:spMkLst>
        </pc:spChg>
        <pc:spChg chg="mod">
          <ac:chgData name="Charleson Otubu" userId="b899af3776672584" providerId="LiveId" clId="{13894DDC-F60C-4696-AA16-18CA876757B6}" dt="2021-03-27T12:19:13.192" v="110" actId="1076"/>
          <ac:spMkLst>
            <pc:docMk/>
            <pc:sldMk cId="1524594433" sldId="256"/>
            <ac:spMk id="8" creationId="{167AFA83-39A5-479F-99B5-A846591DF213}"/>
          </ac:spMkLst>
        </pc:spChg>
        <pc:spChg chg="mod">
          <ac:chgData name="Charleson Otubu" userId="b899af3776672584" providerId="LiveId" clId="{13894DDC-F60C-4696-AA16-18CA876757B6}" dt="2021-03-27T12:19:13.192" v="110" actId="1076"/>
          <ac:spMkLst>
            <pc:docMk/>
            <pc:sldMk cId="1524594433" sldId="256"/>
            <ac:spMk id="9" creationId="{49D1ABAC-96B3-4D5A-A3D8-444D2F8C4167}"/>
          </ac:spMkLst>
        </pc:spChg>
        <pc:spChg chg="mod">
          <ac:chgData name="Charleson Otubu" userId="b899af3776672584" providerId="LiveId" clId="{13894DDC-F60C-4696-AA16-18CA876757B6}" dt="2021-03-27T12:19:13.192" v="110" actId="1076"/>
          <ac:spMkLst>
            <pc:docMk/>
            <pc:sldMk cId="1524594433" sldId="256"/>
            <ac:spMk id="10" creationId="{661B2EB7-3625-4697-AE15-CC85224BBC0A}"/>
          </ac:spMkLst>
        </pc:spChg>
        <pc:spChg chg="mod">
          <ac:chgData name="Charleson Otubu" userId="b899af3776672584" providerId="LiveId" clId="{13894DDC-F60C-4696-AA16-18CA876757B6}" dt="2021-03-27T12:19:13.192" v="110" actId="1076"/>
          <ac:spMkLst>
            <pc:docMk/>
            <pc:sldMk cId="1524594433" sldId="256"/>
            <ac:spMk id="11" creationId="{656B7F87-1A5C-45B8-8775-A173026C975A}"/>
          </ac:spMkLst>
        </pc:spChg>
        <pc:spChg chg="mod">
          <ac:chgData name="Charleson Otubu" userId="b899af3776672584" providerId="LiveId" clId="{13894DDC-F60C-4696-AA16-18CA876757B6}" dt="2021-03-27T12:21:26.765" v="183" actId="339"/>
          <ac:spMkLst>
            <pc:docMk/>
            <pc:sldMk cId="1524594433" sldId="256"/>
            <ac:spMk id="12" creationId="{D9E82F72-785A-4BCB-910A-AD1DE07B8EDC}"/>
          </ac:spMkLst>
        </pc:spChg>
        <pc:spChg chg="mod">
          <ac:chgData name="Charleson Otubu" userId="b899af3776672584" providerId="LiveId" clId="{13894DDC-F60C-4696-AA16-18CA876757B6}" dt="2021-03-27T12:20:32.870" v="169" actId="1076"/>
          <ac:spMkLst>
            <pc:docMk/>
            <pc:sldMk cId="1524594433" sldId="256"/>
            <ac:spMk id="13" creationId="{869D82AB-E680-4D34-9D7C-964C84B2DA16}"/>
          </ac:spMkLst>
        </pc:spChg>
        <pc:spChg chg="mod">
          <ac:chgData name="Charleson Otubu" userId="b899af3776672584" providerId="LiveId" clId="{13894DDC-F60C-4696-AA16-18CA876757B6}" dt="2021-03-27T12:20:36.712" v="170" actId="1076"/>
          <ac:spMkLst>
            <pc:docMk/>
            <pc:sldMk cId="1524594433" sldId="256"/>
            <ac:spMk id="14" creationId="{944174C6-CB01-4E77-AB1E-45C047668425}"/>
          </ac:spMkLst>
        </pc:spChg>
        <pc:spChg chg="mod">
          <ac:chgData name="Charleson Otubu" userId="b899af3776672584" providerId="LiveId" clId="{13894DDC-F60C-4696-AA16-18CA876757B6}" dt="2021-03-27T12:18:29.817" v="103" actId="14100"/>
          <ac:spMkLst>
            <pc:docMk/>
            <pc:sldMk cId="1524594433" sldId="256"/>
            <ac:spMk id="15" creationId="{640AC7B8-AD98-4418-8AF0-14BB8E651DCD}"/>
          </ac:spMkLst>
        </pc:spChg>
        <pc:spChg chg="mod">
          <ac:chgData name="Charleson Otubu" userId="b899af3776672584" providerId="LiveId" clId="{13894DDC-F60C-4696-AA16-18CA876757B6}" dt="2021-03-27T12:32:29.227" v="457" actId="164"/>
          <ac:spMkLst>
            <pc:docMk/>
            <pc:sldMk cId="1524594433" sldId="256"/>
            <ac:spMk id="16" creationId="{5636736A-AC18-48F9-BF17-38BFB080D94A}"/>
          </ac:spMkLst>
        </pc:spChg>
        <pc:spChg chg="mod">
          <ac:chgData name="Charleson Otubu" userId="b899af3776672584" providerId="LiveId" clId="{13894DDC-F60C-4696-AA16-18CA876757B6}" dt="2021-03-27T12:32:29.227" v="457" actId="164"/>
          <ac:spMkLst>
            <pc:docMk/>
            <pc:sldMk cId="1524594433" sldId="256"/>
            <ac:spMk id="17" creationId="{303317D1-FC1B-4FDE-A4AA-A591A380AA68}"/>
          </ac:spMkLst>
        </pc:spChg>
        <pc:spChg chg="mod">
          <ac:chgData name="Charleson Otubu" userId="b899af3776672584" providerId="LiveId" clId="{13894DDC-F60C-4696-AA16-18CA876757B6}" dt="2021-03-27T12:32:29.227" v="457" actId="164"/>
          <ac:spMkLst>
            <pc:docMk/>
            <pc:sldMk cId="1524594433" sldId="256"/>
            <ac:spMk id="18" creationId="{6F979ABB-5FF6-487A-A2AC-D71284CCFC3B}"/>
          </ac:spMkLst>
        </pc:spChg>
        <pc:spChg chg="mod">
          <ac:chgData name="Charleson Otubu" userId="b899af3776672584" providerId="LiveId" clId="{13894DDC-F60C-4696-AA16-18CA876757B6}" dt="2021-03-27T12:32:29.227" v="457" actId="164"/>
          <ac:spMkLst>
            <pc:docMk/>
            <pc:sldMk cId="1524594433" sldId="256"/>
            <ac:spMk id="19" creationId="{6EA0003C-5EB8-4D96-859D-21E82564939A}"/>
          </ac:spMkLst>
        </pc:spChg>
        <pc:spChg chg="add mod">
          <ac:chgData name="Charleson Otubu" userId="b899af3776672584" providerId="LiveId" clId="{13894DDC-F60C-4696-AA16-18CA876757B6}" dt="2021-03-27T12:20:13.988" v="145" actId="14100"/>
          <ac:spMkLst>
            <pc:docMk/>
            <pc:sldMk cId="1524594433" sldId="256"/>
            <ac:spMk id="20" creationId="{A8C4329C-4C30-417B-B92F-18C099611AC7}"/>
          </ac:spMkLst>
        </pc:spChg>
        <pc:spChg chg="add mod">
          <ac:chgData name="Charleson Otubu" userId="b899af3776672584" providerId="LiveId" clId="{13894DDC-F60C-4696-AA16-18CA876757B6}" dt="2021-03-27T12:21:43.081" v="185" actId="14100"/>
          <ac:spMkLst>
            <pc:docMk/>
            <pc:sldMk cId="1524594433" sldId="256"/>
            <ac:spMk id="21" creationId="{A94A93E7-40D9-4C5E-971A-7BB0432443E3}"/>
          </ac:spMkLst>
        </pc:spChg>
        <pc:spChg chg="add mod">
          <ac:chgData name="Charleson Otubu" userId="b899af3776672584" providerId="LiveId" clId="{13894DDC-F60C-4696-AA16-18CA876757B6}" dt="2021-03-27T12:22:18.249" v="196" actId="14100"/>
          <ac:spMkLst>
            <pc:docMk/>
            <pc:sldMk cId="1524594433" sldId="256"/>
            <ac:spMk id="22" creationId="{0D194199-BF88-4C74-95F5-685324C20859}"/>
          </ac:spMkLst>
        </pc:spChg>
        <pc:spChg chg="add mod">
          <ac:chgData name="Charleson Otubu" userId="b899af3776672584" providerId="LiveId" clId="{13894DDC-F60C-4696-AA16-18CA876757B6}" dt="2021-03-27T12:22:25.885" v="198" actId="1076"/>
          <ac:spMkLst>
            <pc:docMk/>
            <pc:sldMk cId="1524594433" sldId="256"/>
            <ac:spMk id="23" creationId="{9A705503-A19E-4163-AA72-C3BAD3E9F1DA}"/>
          </ac:spMkLst>
        </pc:spChg>
        <pc:spChg chg="add mod">
          <ac:chgData name="Charleson Otubu" userId="b899af3776672584" providerId="LiveId" clId="{13894DDC-F60C-4696-AA16-18CA876757B6}" dt="2021-03-27T12:27:15.079" v="293" actId="164"/>
          <ac:spMkLst>
            <pc:docMk/>
            <pc:sldMk cId="1524594433" sldId="256"/>
            <ac:spMk id="24" creationId="{3B261C4D-67F7-4E61-9180-484546251A52}"/>
          </ac:spMkLst>
        </pc:spChg>
        <pc:spChg chg="add mod">
          <ac:chgData name="Charleson Otubu" userId="b899af3776672584" providerId="LiveId" clId="{13894DDC-F60C-4696-AA16-18CA876757B6}" dt="2021-03-27T12:27:15.079" v="293" actId="164"/>
          <ac:spMkLst>
            <pc:docMk/>
            <pc:sldMk cId="1524594433" sldId="256"/>
            <ac:spMk id="25" creationId="{8541186E-3299-4B9F-8744-D24DE1068A21}"/>
          </ac:spMkLst>
        </pc:spChg>
        <pc:spChg chg="add del mod">
          <ac:chgData name="Charleson Otubu" userId="b899af3776672584" providerId="LiveId" clId="{13894DDC-F60C-4696-AA16-18CA876757B6}" dt="2021-03-27T12:25:12.107" v="256" actId="478"/>
          <ac:spMkLst>
            <pc:docMk/>
            <pc:sldMk cId="1524594433" sldId="256"/>
            <ac:spMk id="26" creationId="{00276D63-389C-47D8-B4AD-A6A9624994D2}"/>
          </ac:spMkLst>
        </pc:spChg>
        <pc:spChg chg="add mod">
          <ac:chgData name="Charleson Otubu" userId="b899af3776672584" providerId="LiveId" clId="{13894DDC-F60C-4696-AA16-18CA876757B6}" dt="2021-03-27T12:27:15.079" v="293" actId="164"/>
          <ac:spMkLst>
            <pc:docMk/>
            <pc:sldMk cId="1524594433" sldId="256"/>
            <ac:spMk id="27" creationId="{26286CF1-852D-4407-989C-CC7B3B0E4B27}"/>
          </ac:spMkLst>
        </pc:spChg>
        <pc:spChg chg="add mod">
          <ac:chgData name="Charleson Otubu" userId="b899af3776672584" providerId="LiveId" clId="{13894DDC-F60C-4696-AA16-18CA876757B6}" dt="2021-03-27T12:27:15.079" v="293" actId="164"/>
          <ac:spMkLst>
            <pc:docMk/>
            <pc:sldMk cId="1524594433" sldId="256"/>
            <ac:spMk id="28" creationId="{1B845E5B-55DD-47E7-A965-87A18DBAF8CE}"/>
          </ac:spMkLst>
        </pc:spChg>
        <pc:spChg chg="add mod">
          <ac:chgData name="Charleson Otubu" userId="b899af3776672584" providerId="LiveId" clId="{13894DDC-F60C-4696-AA16-18CA876757B6}" dt="2021-03-27T12:27:15.079" v="293" actId="164"/>
          <ac:spMkLst>
            <pc:docMk/>
            <pc:sldMk cId="1524594433" sldId="256"/>
            <ac:spMk id="29" creationId="{56E906DC-B207-4EE8-B231-103828122FC7}"/>
          </ac:spMkLst>
        </pc:spChg>
        <pc:spChg chg="mod">
          <ac:chgData name="Charleson Otubu" userId="b899af3776672584" providerId="LiveId" clId="{13894DDC-F60C-4696-AA16-18CA876757B6}" dt="2021-03-27T12:27:16.734" v="294"/>
          <ac:spMkLst>
            <pc:docMk/>
            <pc:sldMk cId="1524594433" sldId="256"/>
            <ac:spMk id="32" creationId="{05950EAC-656C-47B8-A9BC-47068E9E33B4}"/>
          </ac:spMkLst>
        </pc:spChg>
        <pc:spChg chg="mod">
          <ac:chgData name="Charleson Otubu" userId="b899af3776672584" providerId="LiveId" clId="{13894DDC-F60C-4696-AA16-18CA876757B6}" dt="2021-03-27T12:27:16.734" v="294"/>
          <ac:spMkLst>
            <pc:docMk/>
            <pc:sldMk cId="1524594433" sldId="256"/>
            <ac:spMk id="33" creationId="{F7541128-AB07-4528-95CF-F94F232C7E4C}"/>
          </ac:spMkLst>
        </pc:spChg>
        <pc:spChg chg="mod">
          <ac:chgData name="Charleson Otubu" userId="b899af3776672584" providerId="LiveId" clId="{13894DDC-F60C-4696-AA16-18CA876757B6}" dt="2021-03-27T12:27:16.734" v="294"/>
          <ac:spMkLst>
            <pc:docMk/>
            <pc:sldMk cId="1524594433" sldId="256"/>
            <ac:spMk id="34" creationId="{B10C4BD8-F217-4E6E-AEF7-AB7A76336D6E}"/>
          </ac:spMkLst>
        </pc:spChg>
        <pc:spChg chg="mod">
          <ac:chgData name="Charleson Otubu" userId="b899af3776672584" providerId="LiveId" clId="{13894DDC-F60C-4696-AA16-18CA876757B6}" dt="2021-03-27T12:27:16.734" v="294"/>
          <ac:spMkLst>
            <pc:docMk/>
            <pc:sldMk cId="1524594433" sldId="256"/>
            <ac:spMk id="35" creationId="{EF838001-4975-4757-B30D-541F20D4B157}"/>
          </ac:spMkLst>
        </pc:spChg>
        <pc:spChg chg="mod">
          <ac:chgData name="Charleson Otubu" userId="b899af3776672584" providerId="LiveId" clId="{13894DDC-F60C-4696-AA16-18CA876757B6}" dt="2021-03-27T12:27:16.734" v="294"/>
          <ac:spMkLst>
            <pc:docMk/>
            <pc:sldMk cId="1524594433" sldId="256"/>
            <ac:spMk id="36" creationId="{A4D811D3-8764-434D-BE7E-2605D319DA88}"/>
          </ac:spMkLst>
        </pc:spChg>
        <pc:spChg chg="add mod">
          <ac:chgData name="Charleson Otubu" userId="b899af3776672584" providerId="LiveId" clId="{13894DDC-F60C-4696-AA16-18CA876757B6}" dt="2021-03-27T12:29:45.750" v="339" actId="14100"/>
          <ac:spMkLst>
            <pc:docMk/>
            <pc:sldMk cId="1524594433" sldId="256"/>
            <ac:spMk id="37" creationId="{FD021F08-3CC9-4534-9B75-44ECCD661555}"/>
          </ac:spMkLst>
        </pc:spChg>
        <pc:spChg chg="add mod">
          <ac:chgData name="Charleson Otubu" userId="b899af3776672584" providerId="LiveId" clId="{13894DDC-F60C-4696-AA16-18CA876757B6}" dt="2021-03-27T12:29:36.076" v="336" actId="1076"/>
          <ac:spMkLst>
            <pc:docMk/>
            <pc:sldMk cId="1524594433" sldId="256"/>
            <ac:spMk id="38" creationId="{D61394E1-2765-478B-94DE-5692E3141317}"/>
          </ac:spMkLst>
        </pc:spChg>
        <pc:spChg chg="add mod">
          <ac:chgData name="Charleson Otubu" userId="b899af3776672584" providerId="LiveId" clId="{13894DDC-F60C-4696-AA16-18CA876757B6}" dt="2021-03-27T12:30:15.384" v="369" actId="1076"/>
          <ac:spMkLst>
            <pc:docMk/>
            <pc:sldMk cId="1524594433" sldId="256"/>
            <ac:spMk id="39" creationId="{AC139A60-A839-4369-A5E5-C069CD8B8F51}"/>
          </ac:spMkLst>
        </pc:spChg>
        <pc:spChg chg="add mod">
          <ac:chgData name="Charleson Otubu" userId="b899af3776672584" providerId="LiveId" clId="{13894DDC-F60C-4696-AA16-18CA876757B6}" dt="2021-03-27T12:33:08.841" v="464" actId="1582"/>
          <ac:spMkLst>
            <pc:docMk/>
            <pc:sldMk cId="1524594433" sldId="256"/>
            <ac:spMk id="40" creationId="{26342616-0AB6-4CA1-BA08-7D9209AA5087}"/>
          </ac:spMkLst>
        </pc:spChg>
        <pc:spChg chg="add mod">
          <ac:chgData name="Charleson Otubu" userId="b899af3776672584" providerId="LiveId" clId="{13894DDC-F60C-4696-AA16-18CA876757B6}" dt="2021-03-27T12:32:04.154" v="431" actId="207"/>
          <ac:spMkLst>
            <pc:docMk/>
            <pc:sldMk cId="1524594433" sldId="256"/>
            <ac:spMk id="41" creationId="{2359FE4B-AF81-4DD1-8460-CDCF94DDB403}"/>
          </ac:spMkLst>
        </pc:spChg>
        <pc:spChg chg="mod">
          <ac:chgData name="Charleson Otubu" userId="b899af3776672584" providerId="LiveId" clId="{13894DDC-F60C-4696-AA16-18CA876757B6}" dt="2021-03-27T12:32:29.866" v="458"/>
          <ac:spMkLst>
            <pc:docMk/>
            <pc:sldMk cId="1524594433" sldId="256"/>
            <ac:spMk id="44" creationId="{1A05A19C-D491-4146-B4E6-DB118791102C}"/>
          </ac:spMkLst>
        </pc:spChg>
        <pc:spChg chg="mod">
          <ac:chgData name="Charleson Otubu" userId="b899af3776672584" providerId="LiveId" clId="{13894DDC-F60C-4696-AA16-18CA876757B6}" dt="2021-03-27T12:32:29.866" v="458"/>
          <ac:spMkLst>
            <pc:docMk/>
            <pc:sldMk cId="1524594433" sldId="256"/>
            <ac:spMk id="45" creationId="{50A580BC-A314-4ACB-9D91-BF451C42A178}"/>
          </ac:spMkLst>
        </pc:spChg>
        <pc:spChg chg="mod">
          <ac:chgData name="Charleson Otubu" userId="b899af3776672584" providerId="LiveId" clId="{13894DDC-F60C-4696-AA16-18CA876757B6}" dt="2021-03-27T12:32:29.866" v="458"/>
          <ac:spMkLst>
            <pc:docMk/>
            <pc:sldMk cId="1524594433" sldId="256"/>
            <ac:spMk id="46" creationId="{96C5B26E-AFC4-4B6E-85ED-79034EDD42A6}"/>
          </ac:spMkLst>
        </pc:spChg>
        <pc:spChg chg="mod">
          <ac:chgData name="Charleson Otubu" userId="b899af3776672584" providerId="LiveId" clId="{13894DDC-F60C-4696-AA16-18CA876757B6}" dt="2021-03-27T12:32:29.866" v="458"/>
          <ac:spMkLst>
            <pc:docMk/>
            <pc:sldMk cId="1524594433" sldId="256"/>
            <ac:spMk id="47" creationId="{007CA7E2-7587-42B6-9289-2C7D35F35FC6}"/>
          </ac:spMkLst>
        </pc:spChg>
        <pc:grpChg chg="add mod">
          <ac:chgData name="Charleson Otubu" userId="b899af3776672584" providerId="LiveId" clId="{13894DDC-F60C-4696-AA16-18CA876757B6}" dt="2021-03-27T12:27:15.079" v="293" actId="164"/>
          <ac:grpSpMkLst>
            <pc:docMk/>
            <pc:sldMk cId="1524594433" sldId="256"/>
            <ac:grpSpMk id="30" creationId="{F32CB69A-F9AF-4BB7-B097-9DFDA89A3CCB}"/>
          </ac:grpSpMkLst>
        </pc:grpChg>
        <pc:grpChg chg="add mod">
          <ac:chgData name="Charleson Otubu" userId="b899af3776672584" providerId="LiveId" clId="{13894DDC-F60C-4696-AA16-18CA876757B6}" dt="2021-03-27T12:27:26.254" v="295" actId="1076"/>
          <ac:grpSpMkLst>
            <pc:docMk/>
            <pc:sldMk cId="1524594433" sldId="256"/>
            <ac:grpSpMk id="31" creationId="{713EC624-CE5D-4A66-AB46-01ED42BCF55D}"/>
          </ac:grpSpMkLst>
        </pc:grpChg>
        <pc:grpChg chg="add mod">
          <ac:chgData name="Charleson Otubu" userId="b899af3776672584" providerId="LiveId" clId="{13894DDC-F60C-4696-AA16-18CA876757B6}" dt="2021-03-27T12:32:29.227" v="457" actId="164"/>
          <ac:grpSpMkLst>
            <pc:docMk/>
            <pc:sldMk cId="1524594433" sldId="256"/>
            <ac:grpSpMk id="42" creationId="{B97C2365-0F11-4DD3-92E2-BCB8A8E6ED56}"/>
          </ac:grpSpMkLst>
        </pc:grpChg>
        <pc:grpChg chg="add mod">
          <ac:chgData name="Charleson Otubu" userId="b899af3776672584" providerId="LiveId" clId="{13894DDC-F60C-4696-AA16-18CA876757B6}" dt="2021-03-27T12:32:49.319" v="462" actId="1076"/>
          <ac:grpSpMkLst>
            <pc:docMk/>
            <pc:sldMk cId="1524594433" sldId="256"/>
            <ac:grpSpMk id="43" creationId="{467F727F-C30A-4186-A139-8D05996DF6D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95312"/>
            <a:ext cx="6995160" cy="424462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403623"/>
            <a:ext cx="6172200" cy="294357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49111"/>
            <a:ext cx="1774508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49111"/>
            <a:ext cx="522065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039537"/>
            <a:ext cx="7098030" cy="5071532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8159048"/>
            <a:ext cx="7098030" cy="26669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245556"/>
            <a:ext cx="349758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245556"/>
            <a:ext cx="349758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49114"/>
            <a:ext cx="709803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88734"/>
            <a:ext cx="3481506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453467"/>
            <a:ext cx="348150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88734"/>
            <a:ext cx="3498652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453467"/>
            <a:ext cx="349865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5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55425"/>
            <a:ext cx="4166235" cy="8664222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55425"/>
            <a:ext cx="4166235" cy="8664222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49114"/>
            <a:ext cx="709803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245556"/>
            <a:ext cx="709803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300181"/>
            <a:ext cx="277749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37128068-36BA-4A4B-814A-C73F1EB1BC06}"/>
              </a:ext>
            </a:extLst>
          </p:cNvPr>
          <p:cNvSpPr/>
          <p:nvPr/>
        </p:nvSpPr>
        <p:spPr>
          <a:xfrm>
            <a:off x="400050" y="617284"/>
            <a:ext cx="1300069" cy="522587"/>
          </a:xfrm>
          <a:prstGeom prst="round1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C3259-0111-466A-A306-B2BC6037C2A1}"/>
              </a:ext>
            </a:extLst>
          </p:cNvPr>
          <p:cNvSpPr/>
          <p:nvPr/>
        </p:nvSpPr>
        <p:spPr>
          <a:xfrm>
            <a:off x="793705" y="1362819"/>
            <a:ext cx="1064895" cy="350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F857-049C-474B-9A3B-EB43CC1FEBB5}"/>
              </a:ext>
            </a:extLst>
          </p:cNvPr>
          <p:cNvSpPr txBox="1"/>
          <p:nvPr/>
        </p:nvSpPr>
        <p:spPr>
          <a:xfrm>
            <a:off x="2182111" y="725747"/>
            <a:ext cx="320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UD Digi Kyokasho N-B" panose="020B0400000000000000" pitchFamily="18" charset="-128"/>
                <a:ea typeface="UD Digi Kyokasho N-B" panose="020B0400000000000000" pitchFamily="18" charset="-128"/>
              </a:rPr>
              <a:t>WEBSITE TITLE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AFA83-39A5-479F-99B5-A846591DF213}"/>
              </a:ext>
            </a:extLst>
          </p:cNvPr>
          <p:cNvSpPr/>
          <p:nvPr/>
        </p:nvSpPr>
        <p:spPr>
          <a:xfrm>
            <a:off x="2146255" y="1362819"/>
            <a:ext cx="1064895" cy="350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ABOUT ACCI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1ABAC-96B3-4D5A-A3D8-444D2F8C4167}"/>
              </a:ext>
            </a:extLst>
          </p:cNvPr>
          <p:cNvSpPr/>
          <p:nvPr/>
        </p:nvSpPr>
        <p:spPr>
          <a:xfrm>
            <a:off x="3498805" y="1362819"/>
            <a:ext cx="1064895" cy="350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B2EB7-3625-4697-AE15-CC85224BBC0A}"/>
              </a:ext>
            </a:extLst>
          </p:cNvPr>
          <p:cNvSpPr/>
          <p:nvPr/>
        </p:nvSpPr>
        <p:spPr>
          <a:xfrm>
            <a:off x="4851355" y="1362819"/>
            <a:ext cx="1064895" cy="350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B7F87-1A5C-45B8-8775-A173026C975A}"/>
              </a:ext>
            </a:extLst>
          </p:cNvPr>
          <p:cNvSpPr/>
          <p:nvPr/>
        </p:nvSpPr>
        <p:spPr>
          <a:xfrm>
            <a:off x="6203905" y="1362819"/>
            <a:ext cx="1064895" cy="350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E82F72-785A-4BCB-910A-AD1DE07B8EDC}"/>
              </a:ext>
            </a:extLst>
          </p:cNvPr>
          <p:cNvSpPr/>
          <p:nvPr/>
        </p:nvSpPr>
        <p:spPr>
          <a:xfrm>
            <a:off x="6858000" y="709077"/>
            <a:ext cx="971549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JOIN 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D82AB-E680-4D34-9D7C-964C84B2DA16}"/>
              </a:ext>
            </a:extLst>
          </p:cNvPr>
          <p:cNvSpPr txBox="1"/>
          <p:nvPr/>
        </p:nvSpPr>
        <p:spPr>
          <a:xfrm>
            <a:off x="327019" y="267148"/>
            <a:ext cx="1087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UD Digi Kyokasho N-B" panose="020B0400000000000000" pitchFamily="18" charset="-128"/>
                <a:ea typeface="UD Digi Kyokasho N-B" panose="020B0400000000000000" pitchFamily="18" charset="-128"/>
              </a:rPr>
              <a:t>WEBSITE TITLE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174C6-CB01-4E77-AB1E-45C047668425}"/>
              </a:ext>
            </a:extLst>
          </p:cNvPr>
          <p:cNvSpPr txBox="1"/>
          <p:nvPr/>
        </p:nvSpPr>
        <p:spPr>
          <a:xfrm>
            <a:off x="1554481" y="271050"/>
            <a:ext cx="1087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UD Digi Kyokasho N-B" panose="020B0400000000000000" pitchFamily="18" charset="-128"/>
                <a:ea typeface="UD Digi Kyokasho N-B" panose="020B0400000000000000" pitchFamily="18" charset="-128"/>
              </a:rPr>
              <a:t>WEBSITE TITLE GOES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AC7B8-AD98-4418-8AF0-14BB8E651DCD}"/>
              </a:ext>
            </a:extLst>
          </p:cNvPr>
          <p:cNvSpPr txBox="1"/>
          <p:nvPr/>
        </p:nvSpPr>
        <p:spPr>
          <a:xfrm>
            <a:off x="5395606" y="758874"/>
            <a:ext cx="1382046" cy="2539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UD Digi Kyokasho N-B" panose="020B0400000000000000" pitchFamily="18" charset="-128"/>
                <a:ea typeface="UD Digi Kyokasho N-B" panose="020B0400000000000000" pitchFamily="18" charset="-128"/>
              </a:rPr>
              <a:t>SEARCH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7C2365-0F11-4DD3-92E2-BCB8A8E6ED56}"/>
              </a:ext>
            </a:extLst>
          </p:cNvPr>
          <p:cNvGrpSpPr/>
          <p:nvPr/>
        </p:nvGrpSpPr>
        <p:grpSpPr>
          <a:xfrm>
            <a:off x="6065801" y="237566"/>
            <a:ext cx="1693878" cy="247914"/>
            <a:chOff x="6065801" y="237566"/>
            <a:chExt cx="1693878" cy="2479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36736A-AC18-48F9-BF17-38BFB080D94A}"/>
                </a:ext>
              </a:extLst>
            </p:cNvPr>
            <p:cNvSpPr/>
            <p:nvPr/>
          </p:nvSpPr>
          <p:spPr>
            <a:xfrm>
              <a:off x="6065801" y="237566"/>
              <a:ext cx="249893" cy="2438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3317D1-FC1B-4FDE-A4AA-A591A380AA68}"/>
                </a:ext>
              </a:extLst>
            </p:cNvPr>
            <p:cNvSpPr/>
            <p:nvPr/>
          </p:nvSpPr>
          <p:spPr>
            <a:xfrm>
              <a:off x="7011625" y="237566"/>
              <a:ext cx="249893" cy="24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979ABB-5FF6-487A-A2AC-D71284CCFC3B}"/>
                </a:ext>
              </a:extLst>
            </p:cNvPr>
            <p:cNvSpPr/>
            <p:nvPr/>
          </p:nvSpPr>
          <p:spPr>
            <a:xfrm>
              <a:off x="7509786" y="237567"/>
              <a:ext cx="249893" cy="24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A0003C-5EB8-4D96-859D-21E82564939A}"/>
                </a:ext>
              </a:extLst>
            </p:cNvPr>
            <p:cNvSpPr/>
            <p:nvPr/>
          </p:nvSpPr>
          <p:spPr>
            <a:xfrm>
              <a:off x="6520476" y="241649"/>
              <a:ext cx="249893" cy="24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4329C-4C30-417B-B92F-18C099611AC7}"/>
              </a:ext>
            </a:extLst>
          </p:cNvPr>
          <p:cNvSpPr/>
          <p:nvPr/>
        </p:nvSpPr>
        <p:spPr>
          <a:xfrm>
            <a:off x="400050" y="1789539"/>
            <a:ext cx="7439025" cy="24871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1024    X  450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A93E7-40D9-4C5E-971A-7BB0432443E3}"/>
              </a:ext>
            </a:extLst>
          </p:cNvPr>
          <p:cNvSpPr/>
          <p:nvPr/>
        </p:nvSpPr>
        <p:spPr>
          <a:xfrm>
            <a:off x="290847" y="4352926"/>
            <a:ext cx="3315561" cy="218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rgbClr val="536878"/>
                </a:solidFill>
                <a:effectLst/>
              </a:rPr>
              <a:t>Colored paragraph example</a:t>
            </a:r>
          </a:p>
          <a:p>
            <a:pPr algn="just"/>
            <a:r>
              <a:rPr lang="en-US" sz="1100" b="0" i="0" dirty="0">
                <a:solidFill>
                  <a:srgbClr val="023655"/>
                </a:solidFill>
                <a:effectLst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100" b="0" i="0" dirty="0" err="1">
                <a:solidFill>
                  <a:srgbClr val="023655"/>
                </a:solidFill>
                <a:effectLst/>
              </a:rPr>
              <a:t>popularised</a:t>
            </a:r>
            <a:r>
              <a:rPr lang="en-US" sz="1100" b="0" i="0" dirty="0">
                <a:solidFill>
                  <a:srgbClr val="023655"/>
                </a:solidFill>
                <a:effectLst/>
              </a:rPr>
              <a:t> in the 1960s with the release of Letraset sheets containing Lorem Ipsum passages, and more recently with desktop publishing software like Aldus PageMaker including versions of Lorem Ipsum.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194199-BF88-4C74-95F5-685324C20859}"/>
              </a:ext>
            </a:extLst>
          </p:cNvPr>
          <p:cNvSpPr/>
          <p:nvPr/>
        </p:nvSpPr>
        <p:spPr>
          <a:xfrm>
            <a:off x="3606408" y="4352926"/>
            <a:ext cx="2060967" cy="210502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536878"/>
                </a:solidFill>
                <a:effectLst/>
              </a:rPr>
              <a:t>CARD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05503-A19E-4163-AA72-C3BAD3E9F1DA}"/>
              </a:ext>
            </a:extLst>
          </p:cNvPr>
          <p:cNvSpPr/>
          <p:nvPr/>
        </p:nvSpPr>
        <p:spPr>
          <a:xfrm>
            <a:off x="5778108" y="4352926"/>
            <a:ext cx="2060967" cy="210502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536878"/>
                </a:solidFill>
                <a:effectLst/>
              </a:rPr>
              <a:t>CARD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2CB69A-F9AF-4BB7-B097-9DFDA89A3CCB}"/>
              </a:ext>
            </a:extLst>
          </p:cNvPr>
          <p:cNvGrpSpPr/>
          <p:nvPr/>
        </p:nvGrpSpPr>
        <p:grpSpPr>
          <a:xfrm>
            <a:off x="577570" y="6912323"/>
            <a:ext cx="7093664" cy="1850677"/>
            <a:chOff x="577570" y="6912323"/>
            <a:chExt cx="7093664" cy="18506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261C4D-67F7-4E61-9180-484546251A52}"/>
                </a:ext>
              </a:extLst>
            </p:cNvPr>
            <p:cNvSpPr/>
            <p:nvPr/>
          </p:nvSpPr>
          <p:spPr>
            <a:xfrm>
              <a:off x="577570" y="7283799"/>
              <a:ext cx="1626469" cy="1479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CARD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41186E-3299-4B9F-8744-D24DE1068A21}"/>
                </a:ext>
              </a:extLst>
            </p:cNvPr>
            <p:cNvSpPr/>
            <p:nvPr/>
          </p:nvSpPr>
          <p:spPr>
            <a:xfrm>
              <a:off x="2412913" y="7283799"/>
              <a:ext cx="1626468" cy="1479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CARD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286CF1-852D-4407-989C-CC7B3B0E4B27}"/>
                </a:ext>
              </a:extLst>
            </p:cNvPr>
            <p:cNvSpPr/>
            <p:nvPr/>
          </p:nvSpPr>
          <p:spPr>
            <a:xfrm>
              <a:off x="4209423" y="7283799"/>
              <a:ext cx="1626469" cy="1479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CARD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845E5B-55DD-47E7-A965-87A18DBAF8CE}"/>
                </a:ext>
              </a:extLst>
            </p:cNvPr>
            <p:cNvSpPr/>
            <p:nvPr/>
          </p:nvSpPr>
          <p:spPr>
            <a:xfrm>
              <a:off x="6044766" y="7283799"/>
              <a:ext cx="1626468" cy="1479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CARD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E906DC-B207-4EE8-B231-103828122FC7}"/>
                </a:ext>
              </a:extLst>
            </p:cNvPr>
            <p:cNvSpPr/>
            <p:nvPr/>
          </p:nvSpPr>
          <p:spPr>
            <a:xfrm>
              <a:off x="2224314" y="6912323"/>
              <a:ext cx="3259968" cy="28726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SECTION TITLE GOES HERE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3EC624-CE5D-4A66-AB46-01ED42BCF55D}"/>
              </a:ext>
            </a:extLst>
          </p:cNvPr>
          <p:cNvGrpSpPr/>
          <p:nvPr/>
        </p:nvGrpSpPr>
        <p:grpSpPr>
          <a:xfrm>
            <a:off x="577570" y="8978504"/>
            <a:ext cx="7093664" cy="1850677"/>
            <a:chOff x="577570" y="6912323"/>
            <a:chExt cx="7093664" cy="18506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950EAC-656C-47B8-A9BC-47068E9E33B4}"/>
                </a:ext>
              </a:extLst>
            </p:cNvPr>
            <p:cNvSpPr/>
            <p:nvPr/>
          </p:nvSpPr>
          <p:spPr>
            <a:xfrm>
              <a:off x="577570" y="7283799"/>
              <a:ext cx="1626469" cy="1479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CARD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541128-AB07-4528-95CF-F94F232C7E4C}"/>
                </a:ext>
              </a:extLst>
            </p:cNvPr>
            <p:cNvSpPr/>
            <p:nvPr/>
          </p:nvSpPr>
          <p:spPr>
            <a:xfrm>
              <a:off x="2412913" y="7283799"/>
              <a:ext cx="1626468" cy="1479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CARD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0C4BD8-F217-4E6E-AEF7-AB7A76336D6E}"/>
                </a:ext>
              </a:extLst>
            </p:cNvPr>
            <p:cNvSpPr/>
            <p:nvPr/>
          </p:nvSpPr>
          <p:spPr>
            <a:xfrm>
              <a:off x="4209423" y="7283799"/>
              <a:ext cx="1626469" cy="1479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CARD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838001-4975-4757-B30D-541F20D4B157}"/>
                </a:ext>
              </a:extLst>
            </p:cNvPr>
            <p:cNvSpPr/>
            <p:nvPr/>
          </p:nvSpPr>
          <p:spPr>
            <a:xfrm>
              <a:off x="6044766" y="7283799"/>
              <a:ext cx="1626468" cy="1479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CARD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D811D3-8764-434D-BE7E-2605D319DA88}"/>
                </a:ext>
              </a:extLst>
            </p:cNvPr>
            <p:cNvSpPr/>
            <p:nvPr/>
          </p:nvSpPr>
          <p:spPr>
            <a:xfrm>
              <a:off x="2224314" y="6912323"/>
              <a:ext cx="3259968" cy="28726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0" dirty="0">
                  <a:solidFill>
                    <a:srgbClr val="536878"/>
                  </a:solidFill>
                  <a:effectLst/>
                </a:rPr>
                <a:t>SECTION TITLE GOES HERE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D021F08-3CC9-4534-9B75-44ECCD661555}"/>
              </a:ext>
            </a:extLst>
          </p:cNvPr>
          <p:cNvSpPr/>
          <p:nvPr/>
        </p:nvSpPr>
        <p:spPr>
          <a:xfrm>
            <a:off x="400050" y="11018502"/>
            <a:ext cx="7359629" cy="11473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1394E1-2765-478B-94DE-5692E3141317}"/>
              </a:ext>
            </a:extLst>
          </p:cNvPr>
          <p:cNvSpPr/>
          <p:nvPr/>
        </p:nvSpPr>
        <p:spPr>
          <a:xfrm>
            <a:off x="466644" y="10955644"/>
            <a:ext cx="1949357" cy="1021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rgbClr val="536878"/>
                </a:solidFill>
                <a:effectLst/>
              </a:rPr>
              <a:t>Colored paragraph </a:t>
            </a:r>
            <a:r>
              <a:rPr lang="en-US" sz="1100" b="0" i="0" dirty="0">
                <a:solidFill>
                  <a:srgbClr val="023655"/>
                </a:solidFill>
                <a:effectLst/>
              </a:rPr>
              <a:t>Lorem Ipsum is simply dummy text of the printing and typesetting industry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139A60-A839-4369-A5E5-C069CD8B8F51}"/>
              </a:ext>
            </a:extLst>
          </p:cNvPr>
          <p:cNvSpPr/>
          <p:nvPr/>
        </p:nvSpPr>
        <p:spPr>
          <a:xfrm>
            <a:off x="2754121" y="11044685"/>
            <a:ext cx="1360679" cy="1021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rgbClr val="536878"/>
                </a:solidFill>
                <a:effectLst/>
              </a:rPr>
              <a:t>Colored </a:t>
            </a:r>
            <a:endParaRPr lang="en-US" sz="1100" b="1" i="0" dirty="0">
              <a:solidFill>
                <a:schemeClr val="tx1"/>
              </a:solidFill>
              <a:effectLst/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LINK</a:t>
            </a:r>
          </a:p>
          <a:p>
            <a:r>
              <a:rPr lang="en-US" sz="1100" b="1" i="0" dirty="0">
                <a:solidFill>
                  <a:schemeClr val="tx1"/>
                </a:solidFill>
                <a:effectLst/>
              </a:rPr>
              <a:t>LINK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LINK</a:t>
            </a:r>
          </a:p>
          <a:p>
            <a:r>
              <a:rPr lang="en-US" sz="1100" b="1" i="0" dirty="0">
                <a:solidFill>
                  <a:schemeClr val="tx1"/>
                </a:solidFill>
                <a:effectLst/>
              </a:rPr>
              <a:t>LINK</a:t>
            </a:r>
            <a:endParaRPr lang="en-US" b="1" i="0" dirty="0">
              <a:solidFill>
                <a:srgbClr val="536878"/>
              </a:solidFill>
              <a:effectLst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342616-0AB6-4CA1-BA08-7D9209AA5087}"/>
              </a:ext>
            </a:extLst>
          </p:cNvPr>
          <p:cNvSpPr/>
          <p:nvPr/>
        </p:nvSpPr>
        <p:spPr>
          <a:xfrm>
            <a:off x="3854298" y="11288277"/>
            <a:ext cx="1949357" cy="355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Enter your email address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59FE4B-AF81-4DD1-8460-CDCF94DDB403}"/>
              </a:ext>
            </a:extLst>
          </p:cNvPr>
          <p:cNvSpPr/>
          <p:nvPr/>
        </p:nvSpPr>
        <p:spPr>
          <a:xfrm>
            <a:off x="4014978" y="11677090"/>
            <a:ext cx="1627995" cy="355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Subscribe to our Newsletter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67F727F-C30A-4186-A139-8D05996DF6D9}"/>
              </a:ext>
            </a:extLst>
          </p:cNvPr>
          <p:cNvGrpSpPr/>
          <p:nvPr/>
        </p:nvGrpSpPr>
        <p:grpSpPr>
          <a:xfrm>
            <a:off x="5996405" y="11520271"/>
            <a:ext cx="1693878" cy="247914"/>
            <a:chOff x="6065801" y="237566"/>
            <a:chExt cx="1693878" cy="24791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05A19C-D491-4146-B4E6-DB118791102C}"/>
                </a:ext>
              </a:extLst>
            </p:cNvPr>
            <p:cNvSpPr/>
            <p:nvPr/>
          </p:nvSpPr>
          <p:spPr>
            <a:xfrm>
              <a:off x="6065801" y="237566"/>
              <a:ext cx="249893" cy="2438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A580BC-A314-4ACB-9D91-BF451C42A178}"/>
                </a:ext>
              </a:extLst>
            </p:cNvPr>
            <p:cNvSpPr/>
            <p:nvPr/>
          </p:nvSpPr>
          <p:spPr>
            <a:xfrm>
              <a:off x="7011625" y="237566"/>
              <a:ext cx="249893" cy="24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C5B26E-AFC4-4B6E-85ED-79034EDD42A6}"/>
                </a:ext>
              </a:extLst>
            </p:cNvPr>
            <p:cNvSpPr/>
            <p:nvPr/>
          </p:nvSpPr>
          <p:spPr>
            <a:xfrm>
              <a:off x="7509786" y="237567"/>
              <a:ext cx="249893" cy="24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7CA7E2-7587-42B6-9289-2C7D35F35FC6}"/>
                </a:ext>
              </a:extLst>
            </p:cNvPr>
            <p:cNvSpPr/>
            <p:nvPr/>
          </p:nvSpPr>
          <p:spPr>
            <a:xfrm>
              <a:off x="6520476" y="241649"/>
              <a:ext cx="249893" cy="24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5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181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UD Digi Kyokasho N-B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Charleson Otubu</dc:creator>
  <cp:lastModifiedBy>Charleson Otubu</cp:lastModifiedBy>
  <cp:revision>3</cp:revision>
  <dcterms:created xsi:type="dcterms:W3CDTF">2021-03-27T11:21:37Z</dcterms:created>
  <dcterms:modified xsi:type="dcterms:W3CDTF">2021-03-27T12:33:10Z</dcterms:modified>
</cp:coreProperties>
</file>