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286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FA7A-5715-4C4C-BAE9-613EA0EBA8DB}" v="11" dt="2021-03-27T12:58:3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on Otubu" userId="b899af3776672584" providerId="LiveId" clId="{A5FEFA7A-5715-4C4C-BAE9-613EA0EBA8DB}"/>
    <pc:docChg chg="undo custSel modSld modMainMaster">
      <pc:chgData name="Charleson Otubu" userId="b899af3776672584" providerId="LiveId" clId="{A5FEFA7A-5715-4C4C-BAE9-613EA0EBA8DB}" dt="2021-03-27T12:59:08.800" v="208" actId="14100"/>
      <pc:docMkLst>
        <pc:docMk/>
      </pc:docMkLst>
      <pc:sldChg chg="addSp delSp modSp mod">
        <pc:chgData name="Charleson Otubu" userId="b899af3776672584" providerId="LiveId" clId="{A5FEFA7A-5715-4C4C-BAE9-613EA0EBA8DB}" dt="2021-03-27T12:59:08.800" v="208" actId="14100"/>
        <pc:sldMkLst>
          <pc:docMk/>
          <pc:sldMk cId="1524594433" sldId="256"/>
        </pc:sldMkLst>
        <pc:spChg chg="mod">
          <ac:chgData name="Charleson Otubu" userId="b899af3776672584" providerId="LiveId" clId="{A5FEFA7A-5715-4C4C-BAE9-613EA0EBA8DB}" dt="2021-03-27T12:59:00.243" v="206" actId="1035"/>
          <ac:spMkLst>
            <pc:docMk/>
            <pc:sldMk cId="1524594433" sldId="256"/>
            <ac:spMk id="4" creationId="{37128068-36BA-4A4B-814A-C73F1EB1BC06}"/>
          </ac:spMkLst>
        </pc:spChg>
        <pc:spChg chg="del mod">
          <ac:chgData name="Charleson Otubu" userId="b899af3776672584" providerId="LiveId" clId="{A5FEFA7A-5715-4C4C-BAE9-613EA0EBA8DB}" dt="2021-03-27T12:52:21.406" v="121" actId="478"/>
          <ac:spMkLst>
            <pc:docMk/>
            <pc:sldMk cId="1524594433" sldId="256"/>
            <ac:spMk id="6" creationId="{31BC3259-0111-466A-A306-B2BC6037C2A1}"/>
          </ac:spMkLst>
        </pc:spChg>
        <pc:spChg chg="mod">
          <ac:chgData name="Charleson Otubu" userId="b899af3776672584" providerId="LiveId" clId="{A5FEFA7A-5715-4C4C-BAE9-613EA0EBA8DB}" dt="2021-03-27T12:59:00.243" v="206" actId="1035"/>
          <ac:spMkLst>
            <pc:docMk/>
            <pc:sldMk cId="1524594433" sldId="256"/>
            <ac:spMk id="7" creationId="{FB24F857-049C-474B-9A3B-EB43CC1FEBB5}"/>
          </ac:spMkLst>
        </pc:spChg>
        <pc:spChg chg="del mod">
          <ac:chgData name="Charleson Otubu" userId="b899af3776672584" providerId="LiveId" clId="{A5FEFA7A-5715-4C4C-BAE9-613EA0EBA8DB}" dt="2021-03-27T12:52:21.406" v="121" actId="478"/>
          <ac:spMkLst>
            <pc:docMk/>
            <pc:sldMk cId="1524594433" sldId="256"/>
            <ac:spMk id="8" creationId="{167AFA83-39A5-479F-99B5-A846591DF213}"/>
          </ac:spMkLst>
        </pc:spChg>
        <pc:spChg chg="del mod">
          <ac:chgData name="Charleson Otubu" userId="b899af3776672584" providerId="LiveId" clId="{A5FEFA7A-5715-4C4C-BAE9-613EA0EBA8DB}" dt="2021-03-27T12:52:21.406" v="121" actId="478"/>
          <ac:spMkLst>
            <pc:docMk/>
            <pc:sldMk cId="1524594433" sldId="256"/>
            <ac:spMk id="9" creationId="{49D1ABAC-96B3-4D5A-A3D8-444D2F8C4167}"/>
          </ac:spMkLst>
        </pc:spChg>
        <pc:spChg chg="del mod">
          <ac:chgData name="Charleson Otubu" userId="b899af3776672584" providerId="LiveId" clId="{A5FEFA7A-5715-4C4C-BAE9-613EA0EBA8DB}" dt="2021-03-27T12:52:21.406" v="121" actId="478"/>
          <ac:spMkLst>
            <pc:docMk/>
            <pc:sldMk cId="1524594433" sldId="256"/>
            <ac:spMk id="10" creationId="{661B2EB7-3625-4697-AE15-CC85224BBC0A}"/>
          </ac:spMkLst>
        </pc:spChg>
        <pc:spChg chg="del mod">
          <ac:chgData name="Charleson Otubu" userId="b899af3776672584" providerId="LiveId" clId="{A5FEFA7A-5715-4C4C-BAE9-613EA0EBA8DB}" dt="2021-03-27T12:52:21.406" v="121" actId="478"/>
          <ac:spMkLst>
            <pc:docMk/>
            <pc:sldMk cId="1524594433" sldId="256"/>
            <ac:spMk id="11" creationId="{656B7F87-1A5C-45B8-8775-A173026C975A}"/>
          </ac:spMkLst>
        </pc:spChg>
        <pc:spChg chg="del mod">
          <ac:chgData name="Charleson Otubu" userId="b899af3776672584" providerId="LiveId" clId="{A5FEFA7A-5715-4C4C-BAE9-613EA0EBA8DB}" dt="2021-03-27T12:54:58.014" v="136" actId="478"/>
          <ac:spMkLst>
            <pc:docMk/>
            <pc:sldMk cId="1524594433" sldId="256"/>
            <ac:spMk id="12" creationId="{D9E82F72-785A-4BCB-910A-AD1DE07B8EDC}"/>
          </ac:spMkLst>
        </pc:spChg>
        <pc:spChg chg="del">
          <ac:chgData name="Charleson Otubu" userId="b899af3776672584" providerId="LiveId" clId="{A5FEFA7A-5715-4C4C-BAE9-613EA0EBA8DB}" dt="2021-03-27T12:53:11.801" v="131" actId="478"/>
          <ac:spMkLst>
            <pc:docMk/>
            <pc:sldMk cId="1524594433" sldId="256"/>
            <ac:spMk id="13" creationId="{869D82AB-E680-4D34-9D7C-964C84B2DA16}"/>
          </ac:spMkLst>
        </pc:spChg>
        <pc:spChg chg="del">
          <ac:chgData name="Charleson Otubu" userId="b899af3776672584" providerId="LiveId" clId="{A5FEFA7A-5715-4C4C-BAE9-613EA0EBA8DB}" dt="2021-03-27T12:53:10.779" v="130" actId="478"/>
          <ac:spMkLst>
            <pc:docMk/>
            <pc:sldMk cId="1524594433" sldId="256"/>
            <ac:spMk id="14" creationId="{944174C6-CB01-4E77-AB1E-45C047668425}"/>
          </ac:spMkLst>
        </pc:spChg>
        <pc:spChg chg="mod">
          <ac:chgData name="Charleson Otubu" userId="b899af3776672584" providerId="LiveId" clId="{A5FEFA7A-5715-4C4C-BAE9-613EA0EBA8DB}" dt="2021-03-27T12:59:00.243" v="206" actId="1035"/>
          <ac:spMkLst>
            <pc:docMk/>
            <pc:sldMk cId="1524594433" sldId="256"/>
            <ac:spMk id="15" creationId="{640AC7B8-AD98-4418-8AF0-14BB8E651DCD}"/>
          </ac:spMkLst>
        </pc:spChg>
        <pc:spChg chg="mod">
          <ac:chgData name="Charleson Otubu" userId="b899af3776672584" providerId="LiveId" clId="{A5FEFA7A-5715-4C4C-BAE9-613EA0EBA8DB}" dt="2021-03-27T12:59:00.243" v="206" actId="1035"/>
          <ac:spMkLst>
            <pc:docMk/>
            <pc:sldMk cId="1524594433" sldId="256"/>
            <ac:spMk id="20" creationId="{A8C4329C-4C30-417B-B92F-18C099611AC7}"/>
          </ac:spMkLst>
        </pc:spChg>
        <pc:spChg chg="mod">
          <ac:chgData name="Charleson Otubu" userId="b899af3776672584" providerId="LiveId" clId="{A5FEFA7A-5715-4C4C-BAE9-613EA0EBA8DB}" dt="2021-03-27T12:59:00.243" v="206" actId="1035"/>
          <ac:spMkLst>
            <pc:docMk/>
            <pc:sldMk cId="1524594433" sldId="256"/>
            <ac:spMk id="21" creationId="{A94A93E7-40D9-4C5E-971A-7BB0432443E3}"/>
          </ac:spMkLst>
        </pc:spChg>
        <pc:spChg chg="mod">
          <ac:chgData name="Charleson Otubu" userId="b899af3776672584" providerId="LiveId" clId="{A5FEFA7A-5715-4C4C-BAE9-613EA0EBA8DB}" dt="2021-03-27T12:59:00.243" v="206" actId="1035"/>
          <ac:spMkLst>
            <pc:docMk/>
            <pc:sldMk cId="1524594433" sldId="256"/>
            <ac:spMk id="22" creationId="{0D194199-BF88-4C74-95F5-685324C20859}"/>
          </ac:spMkLst>
        </pc:spChg>
        <pc:spChg chg="mod">
          <ac:chgData name="Charleson Otubu" userId="b899af3776672584" providerId="LiveId" clId="{A5FEFA7A-5715-4C4C-BAE9-613EA0EBA8DB}" dt="2021-03-27T12:59:00.243" v="206" actId="1035"/>
          <ac:spMkLst>
            <pc:docMk/>
            <pc:sldMk cId="1524594433" sldId="256"/>
            <ac:spMk id="23" creationId="{9A705503-A19E-4163-AA72-C3BAD3E9F1DA}"/>
          </ac:spMkLst>
        </pc:spChg>
        <pc:spChg chg="del mod topLvl">
          <ac:chgData name="Charleson Otubu" userId="b899af3776672584" providerId="LiveId" clId="{A5FEFA7A-5715-4C4C-BAE9-613EA0EBA8DB}" dt="2021-03-27T12:50:17.720" v="24" actId="478"/>
          <ac:spMkLst>
            <pc:docMk/>
            <pc:sldMk cId="1524594433" sldId="256"/>
            <ac:spMk id="24" creationId="{3B261C4D-67F7-4E61-9180-484546251A52}"/>
          </ac:spMkLst>
        </pc:spChg>
        <pc:spChg chg="del mod topLvl">
          <ac:chgData name="Charleson Otubu" userId="b899af3776672584" providerId="LiveId" clId="{A5FEFA7A-5715-4C4C-BAE9-613EA0EBA8DB}" dt="2021-03-27T12:50:17.720" v="24" actId="478"/>
          <ac:spMkLst>
            <pc:docMk/>
            <pc:sldMk cId="1524594433" sldId="256"/>
            <ac:spMk id="25" creationId="{8541186E-3299-4B9F-8744-D24DE1068A21}"/>
          </ac:spMkLst>
        </pc:spChg>
        <pc:spChg chg="del mod topLvl">
          <ac:chgData name="Charleson Otubu" userId="b899af3776672584" providerId="LiveId" clId="{A5FEFA7A-5715-4C4C-BAE9-613EA0EBA8DB}" dt="2021-03-27T12:57:33.273" v="160" actId="478"/>
          <ac:spMkLst>
            <pc:docMk/>
            <pc:sldMk cId="1524594433" sldId="256"/>
            <ac:spMk id="27" creationId="{26286CF1-852D-4407-989C-CC7B3B0E4B27}"/>
          </ac:spMkLst>
        </pc:spChg>
        <pc:spChg chg="mod topLvl">
          <ac:chgData name="Charleson Otubu" userId="b899af3776672584" providerId="LiveId" clId="{A5FEFA7A-5715-4C4C-BAE9-613EA0EBA8DB}" dt="2021-03-27T12:59:08.800" v="208" actId="14100"/>
          <ac:spMkLst>
            <pc:docMk/>
            <pc:sldMk cId="1524594433" sldId="256"/>
            <ac:spMk id="28" creationId="{1B845E5B-55DD-47E7-A965-87A18DBAF8CE}"/>
          </ac:spMkLst>
        </pc:spChg>
        <pc:spChg chg="mod topLvl">
          <ac:chgData name="Charleson Otubu" userId="b899af3776672584" providerId="LiveId" clId="{A5FEFA7A-5715-4C4C-BAE9-613EA0EBA8DB}" dt="2021-03-27T12:59:00.243" v="206" actId="1035"/>
          <ac:spMkLst>
            <pc:docMk/>
            <pc:sldMk cId="1524594433" sldId="256"/>
            <ac:spMk id="29" creationId="{56E906DC-B207-4EE8-B231-103828122FC7}"/>
          </ac:spMkLst>
        </pc:spChg>
        <pc:spChg chg="del">
          <ac:chgData name="Charleson Otubu" userId="b899af3776672584" providerId="LiveId" clId="{A5FEFA7A-5715-4C4C-BAE9-613EA0EBA8DB}" dt="2021-03-27T12:53:19.331" v="132" actId="478"/>
          <ac:spMkLst>
            <pc:docMk/>
            <pc:sldMk cId="1524594433" sldId="256"/>
            <ac:spMk id="37" creationId="{FD021F08-3CC9-4534-9B75-44ECCD661555}"/>
          </ac:spMkLst>
        </pc:spChg>
        <pc:spChg chg="del">
          <ac:chgData name="Charleson Otubu" userId="b899af3776672584" providerId="LiveId" clId="{A5FEFA7A-5715-4C4C-BAE9-613EA0EBA8DB}" dt="2021-03-27T12:53:19.331" v="132" actId="478"/>
          <ac:spMkLst>
            <pc:docMk/>
            <pc:sldMk cId="1524594433" sldId="256"/>
            <ac:spMk id="38" creationId="{D61394E1-2765-478B-94DE-5692E3141317}"/>
          </ac:spMkLst>
        </pc:spChg>
        <pc:spChg chg="del">
          <ac:chgData name="Charleson Otubu" userId="b899af3776672584" providerId="LiveId" clId="{A5FEFA7A-5715-4C4C-BAE9-613EA0EBA8DB}" dt="2021-03-27T12:53:19.331" v="132" actId="478"/>
          <ac:spMkLst>
            <pc:docMk/>
            <pc:sldMk cId="1524594433" sldId="256"/>
            <ac:spMk id="39" creationId="{AC139A60-A839-4369-A5E5-C069CD8B8F51}"/>
          </ac:spMkLst>
        </pc:spChg>
        <pc:spChg chg="del">
          <ac:chgData name="Charleson Otubu" userId="b899af3776672584" providerId="LiveId" clId="{A5FEFA7A-5715-4C4C-BAE9-613EA0EBA8DB}" dt="2021-03-27T12:53:19.331" v="132" actId="478"/>
          <ac:spMkLst>
            <pc:docMk/>
            <pc:sldMk cId="1524594433" sldId="256"/>
            <ac:spMk id="40" creationId="{26342616-0AB6-4CA1-BA08-7D9209AA5087}"/>
          </ac:spMkLst>
        </pc:spChg>
        <pc:spChg chg="del">
          <ac:chgData name="Charleson Otubu" userId="b899af3776672584" providerId="LiveId" clId="{A5FEFA7A-5715-4C4C-BAE9-613EA0EBA8DB}" dt="2021-03-27T12:53:19.331" v="132" actId="478"/>
          <ac:spMkLst>
            <pc:docMk/>
            <pc:sldMk cId="1524594433" sldId="256"/>
            <ac:spMk id="41" creationId="{2359FE4B-AF81-4DD1-8460-CDCF94DDB403}"/>
          </ac:spMkLst>
        </pc:spChg>
        <pc:grpChg chg="add del mod">
          <ac:chgData name="Charleson Otubu" userId="b899af3776672584" providerId="LiveId" clId="{A5FEFA7A-5715-4C4C-BAE9-613EA0EBA8DB}" dt="2021-03-27T12:48:54.599" v="3" actId="165"/>
          <ac:grpSpMkLst>
            <pc:docMk/>
            <pc:sldMk cId="1524594433" sldId="256"/>
            <ac:grpSpMk id="30" creationId="{F32CB69A-F9AF-4BB7-B097-9DFDA89A3CCB}"/>
          </ac:grpSpMkLst>
        </pc:grpChg>
        <pc:grpChg chg="del">
          <ac:chgData name="Charleson Otubu" userId="b899af3776672584" providerId="LiveId" clId="{A5FEFA7A-5715-4C4C-BAE9-613EA0EBA8DB}" dt="2021-03-27T12:48:30.706" v="0" actId="478"/>
          <ac:grpSpMkLst>
            <pc:docMk/>
            <pc:sldMk cId="1524594433" sldId="256"/>
            <ac:grpSpMk id="31" creationId="{713EC624-CE5D-4A66-AB46-01ED42BCF55D}"/>
          </ac:grpSpMkLst>
        </pc:grpChg>
        <pc:grpChg chg="del mod">
          <ac:chgData name="Charleson Otubu" userId="b899af3776672584" providerId="LiveId" clId="{A5FEFA7A-5715-4C4C-BAE9-613EA0EBA8DB}" dt="2021-03-27T12:55:23.236" v="139" actId="478"/>
          <ac:grpSpMkLst>
            <pc:docMk/>
            <pc:sldMk cId="1524594433" sldId="256"/>
            <ac:grpSpMk id="42" creationId="{B97C2365-0F11-4DD3-92E2-BCB8A8E6ED56}"/>
          </ac:grpSpMkLst>
        </pc:grpChg>
        <pc:grpChg chg="del">
          <ac:chgData name="Charleson Otubu" userId="b899af3776672584" providerId="LiveId" clId="{A5FEFA7A-5715-4C4C-BAE9-613EA0EBA8DB}" dt="2021-03-27T12:53:19.331" v="132" actId="478"/>
          <ac:grpSpMkLst>
            <pc:docMk/>
            <pc:sldMk cId="1524594433" sldId="256"/>
            <ac:grpSpMk id="43" creationId="{467F727F-C30A-4186-A139-8D05996DF6D9}"/>
          </ac:grpSpMkLst>
        </pc:grpChg>
        <pc:picChg chg="add mod">
          <ac:chgData name="Charleson Otubu" userId="b899af3776672584" providerId="LiveId" clId="{A5FEFA7A-5715-4C4C-BAE9-613EA0EBA8DB}" dt="2021-03-27T12:59:00.243" v="206" actId="1035"/>
          <ac:picMkLst>
            <pc:docMk/>
            <pc:sldMk cId="1524594433" sldId="256"/>
            <ac:picMk id="49" creationId="{D13FDF5D-9660-468D-9C41-5050C74F9412}"/>
          </ac:picMkLst>
        </pc:picChg>
      </pc:sldChg>
      <pc:sldMasterChg chg="modSp modSldLayout">
        <pc:chgData name="Charleson Otubu" userId="b899af3776672584" providerId="LiveId" clId="{A5FEFA7A-5715-4C4C-BAE9-613EA0EBA8DB}" dt="2021-03-27T12:58:21.508" v="164"/>
        <pc:sldMasterMkLst>
          <pc:docMk/>
          <pc:sldMasterMk cId="746959873" sldId="2147483696"/>
        </pc:sldMasterMkLst>
        <pc:spChg chg="mod">
          <ac:chgData name="Charleson Otubu" userId="b899af3776672584" providerId="LiveId" clId="{A5FEFA7A-5715-4C4C-BAE9-613EA0EBA8DB}" dt="2021-03-27T12:58:21.508" v="164"/>
          <ac:spMkLst>
            <pc:docMk/>
            <pc:sldMasterMk cId="746959873" sldId="2147483696"/>
            <ac:spMk id="2" creationId="{00000000-0000-0000-0000-000000000000}"/>
          </ac:spMkLst>
        </pc:spChg>
        <pc:spChg chg="mod">
          <ac:chgData name="Charleson Otubu" userId="b899af3776672584" providerId="LiveId" clId="{A5FEFA7A-5715-4C4C-BAE9-613EA0EBA8DB}" dt="2021-03-27T12:58:21.508" v="164"/>
          <ac:spMkLst>
            <pc:docMk/>
            <pc:sldMasterMk cId="746959873" sldId="2147483696"/>
            <ac:spMk id="3" creationId="{00000000-0000-0000-0000-000000000000}"/>
          </ac:spMkLst>
        </pc:spChg>
        <pc:spChg chg="mod">
          <ac:chgData name="Charleson Otubu" userId="b899af3776672584" providerId="LiveId" clId="{A5FEFA7A-5715-4C4C-BAE9-613EA0EBA8DB}" dt="2021-03-27T12:58:21.508" v="164"/>
          <ac:spMkLst>
            <pc:docMk/>
            <pc:sldMasterMk cId="746959873" sldId="2147483696"/>
            <ac:spMk id="4" creationId="{00000000-0000-0000-0000-000000000000}"/>
          </ac:spMkLst>
        </pc:spChg>
        <pc:spChg chg="mod">
          <ac:chgData name="Charleson Otubu" userId="b899af3776672584" providerId="LiveId" clId="{A5FEFA7A-5715-4C4C-BAE9-613EA0EBA8DB}" dt="2021-03-27T12:58:21.508" v="164"/>
          <ac:spMkLst>
            <pc:docMk/>
            <pc:sldMasterMk cId="746959873" sldId="2147483696"/>
            <ac:spMk id="5" creationId="{00000000-0000-0000-0000-000000000000}"/>
          </ac:spMkLst>
        </pc:spChg>
        <pc:spChg chg="mod">
          <ac:chgData name="Charleson Otubu" userId="b899af3776672584" providerId="LiveId" clId="{A5FEFA7A-5715-4C4C-BAE9-613EA0EBA8DB}" dt="2021-03-27T12:58:21.508" v="164"/>
          <ac:spMkLst>
            <pc:docMk/>
            <pc:sldMasterMk cId="746959873" sldId="2147483696"/>
            <ac:spMk id="6" creationId="{00000000-0000-0000-0000-000000000000}"/>
          </ac:spMkLst>
        </pc:spChg>
        <pc:sldLayoutChg chg="modSp">
          <pc:chgData name="Charleson Otubu" userId="b899af3776672584" providerId="LiveId" clId="{A5FEFA7A-5715-4C4C-BAE9-613EA0EBA8DB}" dt="2021-03-27T12:58:21.508" v="164"/>
          <pc:sldLayoutMkLst>
            <pc:docMk/>
            <pc:sldMasterMk cId="746959873" sldId="2147483696"/>
            <pc:sldLayoutMk cId="153318767" sldId="2147483697"/>
          </pc:sldLayoutMkLst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153318767" sldId="2147483697"/>
              <ac:spMk id="2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153318767" sldId="2147483697"/>
              <ac:spMk id="3" creationId="{00000000-0000-0000-0000-000000000000}"/>
            </ac:spMkLst>
          </pc:spChg>
        </pc:sldLayoutChg>
        <pc:sldLayoutChg chg="modSp">
          <pc:chgData name="Charleson Otubu" userId="b899af3776672584" providerId="LiveId" clId="{A5FEFA7A-5715-4C4C-BAE9-613EA0EBA8DB}" dt="2021-03-27T12:58:21.508" v="164"/>
          <pc:sldLayoutMkLst>
            <pc:docMk/>
            <pc:sldMasterMk cId="746959873" sldId="2147483696"/>
            <pc:sldLayoutMk cId="693703738" sldId="2147483699"/>
          </pc:sldLayoutMkLst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693703738" sldId="2147483699"/>
              <ac:spMk id="2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693703738" sldId="2147483699"/>
              <ac:spMk id="3" creationId="{00000000-0000-0000-0000-000000000000}"/>
            </ac:spMkLst>
          </pc:spChg>
        </pc:sldLayoutChg>
        <pc:sldLayoutChg chg="modSp">
          <pc:chgData name="Charleson Otubu" userId="b899af3776672584" providerId="LiveId" clId="{A5FEFA7A-5715-4C4C-BAE9-613EA0EBA8DB}" dt="2021-03-27T12:58:21.508" v="164"/>
          <pc:sldLayoutMkLst>
            <pc:docMk/>
            <pc:sldMasterMk cId="746959873" sldId="2147483696"/>
            <pc:sldLayoutMk cId="729033807" sldId="2147483700"/>
          </pc:sldLayoutMkLst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729033807" sldId="2147483700"/>
              <ac:spMk id="3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729033807" sldId="2147483700"/>
              <ac:spMk id="4" creationId="{00000000-0000-0000-0000-000000000000}"/>
            </ac:spMkLst>
          </pc:spChg>
        </pc:sldLayoutChg>
        <pc:sldLayoutChg chg="modSp">
          <pc:chgData name="Charleson Otubu" userId="b899af3776672584" providerId="LiveId" clId="{A5FEFA7A-5715-4C4C-BAE9-613EA0EBA8DB}" dt="2021-03-27T12:58:21.508" v="164"/>
          <pc:sldLayoutMkLst>
            <pc:docMk/>
            <pc:sldMasterMk cId="746959873" sldId="2147483696"/>
            <pc:sldLayoutMk cId="380254846" sldId="2147483701"/>
          </pc:sldLayoutMkLst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380254846" sldId="2147483701"/>
              <ac:spMk id="2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380254846" sldId="2147483701"/>
              <ac:spMk id="3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380254846" sldId="2147483701"/>
              <ac:spMk id="4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380254846" sldId="2147483701"/>
              <ac:spMk id="5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380254846" sldId="2147483701"/>
              <ac:spMk id="6" creationId="{00000000-0000-0000-0000-000000000000}"/>
            </ac:spMkLst>
          </pc:spChg>
        </pc:sldLayoutChg>
        <pc:sldLayoutChg chg="modSp">
          <pc:chgData name="Charleson Otubu" userId="b899af3776672584" providerId="LiveId" clId="{A5FEFA7A-5715-4C4C-BAE9-613EA0EBA8DB}" dt="2021-03-27T12:58:21.508" v="164"/>
          <pc:sldLayoutMkLst>
            <pc:docMk/>
            <pc:sldMasterMk cId="746959873" sldId="2147483696"/>
            <pc:sldLayoutMk cId="3494297355" sldId="2147483704"/>
          </pc:sldLayoutMkLst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3494297355" sldId="2147483704"/>
              <ac:spMk id="2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3494297355" sldId="2147483704"/>
              <ac:spMk id="3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3494297355" sldId="2147483704"/>
              <ac:spMk id="4" creationId="{00000000-0000-0000-0000-000000000000}"/>
            </ac:spMkLst>
          </pc:spChg>
        </pc:sldLayoutChg>
        <pc:sldLayoutChg chg="modSp">
          <pc:chgData name="Charleson Otubu" userId="b899af3776672584" providerId="LiveId" clId="{A5FEFA7A-5715-4C4C-BAE9-613EA0EBA8DB}" dt="2021-03-27T12:58:21.508" v="164"/>
          <pc:sldLayoutMkLst>
            <pc:docMk/>
            <pc:sldMasterMk cId="746959873" sldId="2147483696"/>
            <pc:sldLayoutMk cId="573508376" sldId="2147483705"/>
          </pc:sldLayoutMkLst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573508376" sldId="2147483705"/>
              <ac:spMk id="2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573508376" sldId="2147483705"/>
              <ac:spMk id="3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573508376" sldId="2147483705"/>
              <ac:spMk id="4" creationId="{00000000-0000-0000-0000-000000000000}"/>
            </ac:spMkLst>
          </pc:spChg>
        </pc:sldLayoutChg>
        <pc:sldLayoutChg chg="modSp">
          <pc:chgData name="Charleson Otubu" userId="b899af3776672584" providerId="LiveId" clId="{A5FEFA7A-5715-4C4C-BAE9-613EA0EBA8DB}" dt="2021-03-27T12:58:21.508" v="164"/>
          <pc:sldLayoutMkLst>
            <pc:docMk/>
            <pc:sldMasterMk cId="746959873" sldId="2147483696"/>
            <pc:sldLayoutMk cId="2271882944" sldId="2147483707"/>
          </pc:sldLayoutMkLst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2271882944" sldId="2147483707"/>
              <ac:spMk id="2" creationId="{00000000-0000-0000-0000-000000000000}"/>
            </ac:spMkLst>
          </pc:spChg>
          <pc:spChg chg="mod">
            <ac:chgData name="Charleson Otubu" userId="b899af3776672584" providerId="LiveId" clId="{A5FEFA7A-5715-4C4C-BAE9-613EA0EBA8DB}" dt="2021-03-27T12:58:21.508" v="164"/>
            <ac:spMkLst>
              <pc:docMk/>
              <pc:sldMasterMk cId="746959873" sldId="2147483696"/>
              <pc:sldLayoutMk cId="227188294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272011"/>
            <a:ext cx="1943100" cy="270594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4082310"/>
            <a:ext cx="1714500" cy="1876530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413808"/>
            <a:ext cx="492919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413808"/>
            <a:ext cx="1450181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4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1937705"/>
            <a:ext cx="1971675" cy="3233102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5201393"/>
            <a:ext cx="1971675" cy="1700212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2069042"/>
            <a:ext cx="9715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2069042"/>
            <a:ext cx="9715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413810"/>
            <a:ext cx="197167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1905318"/>
            <a:ext cx="967085" cy="93376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2839085"/>
            <a:ext cx="96708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1905318"/>
            <a:ext cx="971848" cy="93376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2839085"/>
            <a:ext cx="97184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518160"/>
            <a:ext cx="737295" cy="181356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1119083"/>
            <a:ext cx="1157288" cy="552344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2331720"/>
            <a:ext cx="737295" cy="4319800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518160"/>
            <a:ext cx="737295" cy="181356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1119083"/>
            <a:ext cx="1157288" cy="5523442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2331720"/>
            <a:ext cx="737295" cy="4319800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413810"/>
            <a:ext cx="197167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069042"/>
            <a:ext cx="197167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7203865"/>
            <a:ext cx="5143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C68C-40BD-40A6-A72B-F3A7D29D5D8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7203865"/>
            <a:ext cx="77152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7203865"/>
            <a:ext cx="5143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B2C-E7F8-451E-9D34-000936EA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37128068-36BA-4A4B-814A-C73F1EB1BC06}"/>
              </a:ext>
            </a:extLst>
          </p:cNvPr>
          <p:cNvSpPr/>
          <p:nvPr/>
        </p:nvSpPr>
        <p:spPr>
          <a:xfrm>
            <a:off x="901540" y="103868"/>
            <a:ext cx="541696" cy="217745"/>
          </a:xfrm>
          <a:prstGeom prst="round1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68" b="1" dirty="0"/>
              <a:t>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4F857-049C-474B-9A3B-EB43CC1FEBB5}"/>
              </a:ext>
            </a:extLst>
          </p:cNvPr>
          <p:cNvSpPr txBox="1"/>
          <p:nvPr/>
        </p:nvSpPr>
        <p:spPr>
          <a:xfrm>
            <a:off x="490814" y="369706"/>
            <a:ext cx="1334038" cy="34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4" b="1" dirty="0">
                <a:latin typeface="UD Digi Kyokasho N-B" panose="020B0400000000000000" pitchFamily="18" charset="-128"/>
                <a:ea typeface="UD Digi Kyokasho N-B" panose="020B0400000000000000" pitchFamily="18" charset="-128"/>
              </a:rPr>
              <a:t>WEBSITE TITLE GOES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AC7B8-AD98-4418-8AF0-14BB8E651DCD}"/>
              </a:ext>
            </a:extLst>
          </p:cNvPr>
          <p:cNvSpPr txBox="1"/>
          <p:nvPr/>
        </p:nvSpPr>
        <p:spPr>
          <a:xfrm>
            <a:off x="639035" y="619911"/>
            <a:ext cx="1198857" cy="1597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38" b="1" dirty="0">
                <a:latin typeface="UD Digi Kyokasho N-B" panose="020B0400000000000000" pitchFamily="18" charset="-128"/>
                <a:ea typeface="UD Digi Kyokasho N-B" panose="020B0400000000000000" pitchFamily="18" charset="-128"/>
              </a:rPr>
              <a:t>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4329C-4C30-417B-B92F-18C099611AC7}"/>
              </a:ext>
            </a:extLst>
          </p:cNvPr>
          <p:cNvSpPr/>
          <p:nvPr/>
        </p:nvSpPr>
        <p:spPr>
          <a:xfrm>
            <a:off x="29388" y="858077"/>
            <a:ext cx="2286000" cy="1036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4" dirty="0"/>
              <a:t>1024    X  450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4A93E7-40D9-4C5E-971A-7BB0432443E3}"/>
              </a:ext>
            </a:extLst>
          </p:cNvPr>
          <p:cNvSpPr/>
          <p:nvPr/>
        </p:nvSpPr>
        <p:spPr>
          <a:xfrm>
            <a:off x="62310" y="1993102"/>
            <a:ext cx="2069627" cy="877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51" b="1" dirty="0">
                <a:solidFill>
                  <a:srgbClr val="536878"/>
                </a:solidFill>
              </a:rPr>
              <a:t>Colored paragraph example</a:t>
            </a:r>
          </a:p>
          <a:p>
            <a:pPr algn="just"/>
            <a:r>
              <a:rPr lang="en-US" sz="458" dirty="0">
                <a:solidFill>
                  <a:srgbClr val="023655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458" dirty="0" err="1">
                <a:solidFill>
                  <a:srgbClr val="023655"/>
                </a:solidFill>
              </a:rPr>
              <a:t>popularised</a:t>
            </a:r>
            <a:r>
              <a:rPr lang="en-US" sz="458" dirty="0">
                <a:solidFill>
                  <a:srgbClr val="023655"/>
                </a:solidFill>
              </a:rPr>
              <a:t> in the 1960s with the release of Letraset sheets containing Lorem Ipsum passages, and more recently with desktop publishing software like Aldus PageMaker including versions of Lorem Ipsum.</a:t>
            </a:r>
          </a:p>
          <a:p>
            <a:pPr algn="ctr"/>
            <a:endParaRPr lang="en-US" sz="458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194199-BF88-4C74-95F5-685324C20859}"/>
              </a:ext>
            </a:extLst>
          </p:cNvPr>
          <p:cNvSpPr/>
          <p:nvPr/>
        </p:nvSpPr>
        <p:spPr>
          <a:xfrm>
            <a:off x="141192" y="3009202"/>
            <a:ext cx="1975258" cy="12368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4" b="1" dirty="0">
                <a:solidFill>
                  <a:srgbClr val="536878"/>
                </a:solidFill>
              </a:rPr>
              <a:t>CARD</a:t>
            </a:r>
          </a:p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05503-A19E-4163-AA72-C3BAD3E9F1DA}"/>
              </a:ext>
            </a:extLst>
          </p:cNvPr>
          <p:cNvSpPr/>
          <p:nvPr/>
        </p:nvSpPr>
        <p:spPr>
          <a:xfrm>
            <a:off x="137240" y="4493182"/>
            <a:ext cx="1979215" cy="123680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4" b="1" dirty="0">
                <a:solidFill>
                  <a:srgbClr val="536878"/>
                </a:solidFill>
              </a:rPr>
              <a:t>CARD</a:t>
            </a:r>
          </a:p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845E5B-55DD-47E7-A965-87A18DBAF8CE}"/>
              </a:ext>
            </a:extLst>
          </p:cNvPr>
          <p:cNvSpPr/>
          <p:nvPr/>
        </p:nvSpPr>
        <p:spPr>
          <a:xfrm>
            <a:off x="161933" y="6225778"/>
            <a:ext cx="1954518" cy="14427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4" b="1" dirty="0">
                <a:solidFill>
                  <a:srgbClr val="536878"/>
                </a:solidFill>
              </a:rPr>
              <a:t>CARD</a:t>
            </a:r>
          </a:p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E906DC-B207-4EE8-B231-103828122FC7}"/>
              </a:ext>
            </a:extLst>
          </p:cNvPr>
          <p:cNvSpPr/>
          <p:nvPr/>
        </p:nvSpPr>
        <p:spPr>
          <a:xfrm>
            <a:off x="394982" y="5918034"/>
            <a:ext cx="1358320" cy="11969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4" b="1" dirty="0">
                <a:solidFill>
                  <a:srgbClr val="536878"/>
                </a:solidFill>
              </a:rPr>
              <a:t>SECTION TITLE GOES HERE</a:t>
            </a:r>
          </a:p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13FDF5D-9660-468D-9C41-5050C74F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8" y="540890"/>
            <a:ext cx="313593" cy="3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118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UD Digi Kyokasho N-B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Charleson Otubu</dc:creator>
  <cp:lastModifiedBy>Charleson Otubu</cp:lastModifiedBy>
  <cp:revision>4</cp:revision>
  <dcterms:created xsi:type="dcterms:W3CDTF">2021-03-27T11:21:37Z</dcterms:created>
  <dcterms:modified xsi:type="dcterms:W3CDTF">2021-03-27T12:59:20Z</dcterms:modified>
</cp:coreProperties>
</file>