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57" r:id="rId3"/>
    <p:sldId id="258" r:id="rId4"/>
    <p:sldId id="261" r:id="rId5"/>
    <p:sldId id="317" r:id="rId6"/>
    <p:sldId id="312" r:id="rId7"/>
    <p:sldId id="328" r:id="rId8"/>
    <p:sldId id="262" r:id="rId9"/>
    <p:sldId id="271" r:id="rId10"/>
    <p:sldId id="263" r:id="rId11"/>
    <p:sldId id="320" r:id="rId12"/>
    <p:sldId id="313" r:id="rId13"/>
    <p:sldId id="315" r:id="rId14"/>
    <p:sldId id="321" r:id="rId15"/>
    <p:sldId id="314" r:id="rId16"/>
    <p:sldId id="322" r:id="rId17"/>
    <p:sldId id="323" r:id="rId18"/>
    <p:sldId id="326" r:id="rId19"/>
    <p:sldId id="324" r:id="rId20"/>
    <p:sldId id="327" r:id="rId21"/>
    <p:sldId id="293" r:id="rId22"/>
    <p:sldId id="290" r:id="rId23"/>
  </p:sldIdLst>
  <p:sldSz cx="9144000" cy="5143500" type="screen16x9"/>
  <p:notesSz cx="6858000" cy="9144000"/>
  <p:embeddedFontLst>
    <p:embeddedFont>
      <p:font typeface="DM Sans" pitchFamily="2" charset="0"/>
      <p:regular r:id="rId25"/>
      <p:bold r:id="rId26"/>
      <p:italic r:id="rId27"/>
      <p:boldItalic r:id="rId28"/>
    </p:embeddedFont>
    <p:embeddedFont>
      <p:font typeface="Viga"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473111-7E34-4052-83D7-BB14FB5EB9E3}">
  <a:tblStyle styleId="{E9473111-7E34-4052-83D7-BB14FB5EB9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404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63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13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5534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60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990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705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88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7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533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1" r:id="rId6"/>
    <p:sldLayoutId id="2147483662" r:id="rId7"/>
    <p:sldLayoutId id="2147483668" r:id="rId8"/>
    <p:sldLayoutId id="2147483669"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1465" y="729699"/>
            <a:ext cx="3769500" cy="364279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a:solidFill>
                  <a:schemeClr val="lt2"/>
                </a:solidFill>
              </a:rPr>
              <a:t>CYBER SECURITY BEST PRACTICES FOR SMALL AND MEDIUM SIZED ENTERPRISES (SMEs)</a:t>
            </a:r>
            <a:endParaRPr sz="3200"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VS. SOLUTION</a:t>
            </a:r>
            <a:endParaRPr/>
          </a:p>
        </p:txBody>
      </p:sp>
      <p:sp>
        <p:nvSpPr>
          <p:cNvPr id="627" name="Google Shape;627;p36"/>
          <p:cNvSpPr txBox="1">
            <a:spLocks noGrp="1"/>
          </p:cNvSpPr>
          <p:nvPr>
            <p:ph type="body" idx="1"/>
          </p:nvPr>
        </p:nvSpPr>
        <p:spPr>
          <a:xfrm>
            <a:off x="5316193" y="1529133"/>
            <a:ext cx="2628600" cy="3276191"/>
          </a:xfrm>
          <a:prstGeom prst="rect">
            <a:avLst/>
          </a:prstGeom>
        </p:spPr>
        <p:txBody>
          <a:bodyPr spcFirstLastPara="1" wrap="square" lIns="91425" tIns="91425" rIns="91425" bIns="91425" anchor="t" anchorCtr="0">
            <a:noAutofit/>
          </a:bodyPr>
          <a:lstStyle/>
          <a:p>
            <a:pPr marL="285750" indent="-285750">
              <a:spcAft>
                <a:spcPts val="1200"/>
              </a:spcAft>
            </a:pPr>
            <a:r>
              <a:rPr lang="en-US" sz="1200" dirty="0"/>
              <a:t>Consider utilizing AI-powered solutions to safeguard your business against phishing and business email compromise attacks.</a:t>
            </a:r>
            <a:r>
              <a:rPr lang="en-US" sz="1200" dirty="0">
                <a:uFill>
                  <a:noFill/>
                </a:uFill>
              </a:rPr>
              <a:t> (Expert Insights, n.d.)</a:t>
            </a:r>
            <a:endParaRPr lang="en-US" sz="1200" dirty="0"/>
          </a:p>
          <a:p>
            <a:pPr marL="285750" indent="-285750">
              <a:spcAft>
                <a:spcPts val="1200"/>
              </a:spcAft>
            </a:pPr>
            <a:r>
              <a:rPr lang="en-US" sz="1200" dirty="0"/>
              <a:t>To improve cybersecurity, it's important to train employees on best practices. Focus on enhancing employee awareness by providing proper cybersecurity training. (ENISA, 2021)</a:t>
            </a:r>
            <a:endParaRPr sz="1200" dirty="0"/>
          </a:p>
        </p:txBody>
      </p:sp>
      <p:sp>
        <p:nvSpPr>
          <p:cNvPr id="628" name="Google Shape;628;p36"/>
          <p:cNvSpPr txBox="1">
            <a:spLocks noGrp="1"/>
          </p:cNvSpPr>
          <p:nvPr>
            <p:ph type="title" idx="2"/>
          </p:nvPr>
        </p:nvSpPr>
        <p:spPr>
          <a:xfrm>
            <a:off x="5316193" y="1031284"/>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629" name="Google Shape;629;p36"/>
          <p:cNvSpPr txBox="1">
            <a:spLocks noGrp="1"/>
          </p:cNvSpPr>
          <p:nvPr>
            <p:ph type="body" idx="3"/>
          </p:nvPr>
        </p:nvSpPr>
        <p:spPr>
          <a:xfrm>
            <a:off x="1199212" y="1529133"/>
            <a:ext cx="2628600" cy="3276192"/>
          </a:xfrm>
          <a:prstGeom prst="rect">
            <a:avLst/>
          </a:prstGeom>
        </p:spPr>
        <p:txBody>
          <a:bodyPr spcFirstLastPara="1" wrap="square" lIns="91425" tIns="91425" rIns="91425" bIns="91425" anchor="t" anchorCtr="0">
            <a:noAutofit/>
          </a:bodyPr>
          <a:lstStyle/>
          <a:p>
            <a:pPr marL="171450" indent="-171450" algn="l">
              <a:spcAft>
                <a:spcPts val="400"/>
              </a:spcAft>
            </a:pPr>
            <a:r>
              <a:rPr lang="en-US" sz="1200" dirty="0"/>
              <a:t>Scammers often pretend to be trustworthy entities to deceive individuals.</a:t>
            </a:r>
          </a:p>
          <a:p>
            <a:pPr marL="171450" indent="-171450" algn="l">
              <a:spcAft>
                <a:spcPts val="400"/>
              </a:spcAft>
            </a:pPr>
            <a:r>
              <a:rPr lang="en-US" sz="1200" dirty="0"/>
              <a:t>Potential victims are contacted through emails, text messages, or phone calls.</a:t>
            </a:r>
          </a:p>
          <a:p>
            <a:pPr marL="171450" indent="-171450" algn="l">
              <a:spcAft>
                <a:spcPts val="400"/>
              </a:spcAft>
            </a:pPr>
            <a:r>
              <a:rPr lang="en-US" sz="1200" dirty="0"/>
              <a:t>Personal information such as passwords and credit card numbers.</a:t>
            </a:r>
          </a:p>
          <a:p>
            <a:pPr marL="171450" indent="-171450" algn="l">
              <a:spcAft>
                <a:spcPts val="400"/>
              </a:spcAft>
            </a:pPr>
            <a:r>
              <a:rPr lang="en-US" sz="1200" dirty="0"/>
              <a:t>The ultimate objective of phishing attacks is to steal sensitive information for malicious purposes, such as identity theft or unauthorized financial transactions. (Microsoft, n.d.)</a:t>
            </a:r>
          </a:p>
        </p:txBody>
      </p:sp>
      <p:sp>
        <p:nvSpPr>
          <p:cNvPr id="630" name="Google Shape;630;p36"/>
          <p:cNvSpPr txBox="1">
            <a:spLocks noGrp="1"/>
          </p:cNvSpPr>
          <p:nvPr>
            <p:ph type="title" idx="4"/>
          </p:nvPr>
        </p:nvSpPr>
        <p:spPr>
          <a:xfrm>
            <a:off x="1199212" y="1031284"/>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8091-8A3E-332E-FBEC-B47726558F8C}"/>
              </a:ext>
            </a:extLst>
          </p:cNvPr>
          <p:cNvSpPr>
            <a:spLocks noGrp="1"/>
          </p:cNvSpPr>
          <p:nvPr>
            <p:ph type="title"/>
          </p:nvPr>
        </p:nvSpPr>
        <p:spPr/>
        <p:txBody>
          <a:bodyPr/>
          <a:lstStyle/>
          <a:p>
            <a:r>
              <a:rPr lang="en-US" dirty="0"/>
              <a:t>Fact</a:t>
            </a:r>
            <a:endParaRPr lang="en-GB" dirty="0"/>
          </a:p>
        </p:txBody>
      </p:sp>
      <p:sp>
        <p:nvSpPr>
          <p:cNvPr id="6" name="Title 5">
            <a:extLst>
              <a:ext uri="{FF2B5EF4-FFF2-40B4-BE49-F238E27FC236}">
                <a16:creationId xmlns:a16="http://schemas.microsoft.com/office/drawing/2014/main" id="{6E8C8FA0-DF6F-0871-1451-003667FCC0CE}"/>
              </a:ext>
            </a:extLst>
          </p:cNvPr>
          <p:cNvSpPr>
            <a:spLocks noGrp="1"/>
          </p:cNvSpPr>
          <p:nvPr>
            <p:ph type="title" idx="4"/>
          </p:nvPr>
        </p:nvSpPr>
        <p:spPr>
          <a:xfrm>
            <a:off x="835219" y="1739825"/>
            <a:ext cx="7473562" cy="1663850"/>
          </a:xfrm>
        </p:spPr>
        <p:txBody>
          <a:bodyPr/>
          <a:lstStyle/>
          <a:p>
            <a:r>
              <a:rPr lang="en-US" dirty="0"/>
              <a:t>A significant finding from the Cyber Security Breaches Survey 2022 is that phishing attempts were identified as the most common cyber threat to UK businesses, with </a:t>
            </a:r>
            <a:r>
              <a:rPr lang="en-US" dirty="0">
                <a:solidFill>
                  <a:srgbClr val="FF0000"/>
                </a:solidFill>
              </a:rPr>
              <a:t>83% </a:t>
            </a:r>
            <a:r>
              <a:rPr lang="en-US" dirty="0"/>
              <a:t>of businesses who experienced an attack reporting phishing attempts. </a:t>
            </a:r>
            <a:r>
              <a:rPr lang="nn-NO" dirty="0"/>
              <a:t>(Department for Digital, Culture, Media &amp; Sport, 2022)</a:t>
            </a:r>
            <a:endParaRPr lang="en-GB" dirty="0"/>
          </a:p>
        </p:txBody>
      </p:sp>
    </p:spTree>
    <p:extLst>
      <p:ext uri="{BB962C8B-B14F-4D97-AF65-F5344CB8AC3E}">
        <p14:creationId xmlns:p14="http://schemas.microsoft.com/office/powerpoint/2010/main" val="152442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2144017"/>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Ransomware</a:t>
            </a:r>
            <a:endParaRPr dirty="0"/>
          </a:p>
        </p:txBody>
      </p:sp>
      <p:sp>
        <p:nvSpPr>
          <p:cNvPr id="1652" name="Google Shape;1652;p44"/>
          <p:cNvSpPr txBox="1">
            <a:spLocks noGrp="1"/>
          </p:cNvSpPr>
          <p:nvPr>
            <p:ph type="title" idx="2"/>
          </p:nvPr>
        </p:nvSpPr>
        <p:spPr>
          <a:xfrm>
            <a:off x="3243150" y="1477467"/>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04.2</a:t>
            </a:r>
            <a:endParaRPr dirty="0"/>
          </a:p>
        </p:txBody>
      </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081;p64">
            <a:extLst>
              <a:ext uri="{FF2B5EF4-FFF2-40B4-BE49-F238E27FC236}">
                <a16:creationId xmlns:a16="http://schemas.microsoft.com/office/drawing/2014/main" id="{99182C38-8C2B-8F91-0D20-B132695349EF}"/>
              </a:ext>
            </a:extLst>
          </p:cNvPr>
          <p:cNvGrpSpPr/>
          <p:nvPr/>
        </p:nvGrpSpPr>
        <p:grpSpPr>
          <a:xfrm>
            <a:off x="540642" y="1139910"/>
            <a:ext cx="1653905" cy="3244911"/>
            <a:chOff x="-2560775" y="1429700"/>
            <a:chExt cx="1463550" cy="3034075"/>
          </a:xfrm>
        </p:grpSpPr>
        <p:sp>
          <p:nvSpPr>
            <p:cNvPr id="3" name="Google Shape;3082;p64">
              <a:extLst>
                <a:ext uri="{FF2B5EF4-FFF2-40B4-BE49-F238E27FC236}">
                  <a16:creationId xmlns:a16="http://schemas.microsoft.com/office/drawing/2014/main" id="{7EC2E410-01AB-2AB6-9F04-0B15812D6DAB}"/>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83;p64">
              <a:extLst>
                <a:ext uri="{FF2B5EF4-FFF2-40B4-BE49-F238E27FC236}">
                  <a16:creationId xmlns:a16="http://schemas.microsoft.com/office/drawing/2014/main" id="{4A7DF1E7-8DCE-65E4-71CE-0AF58DA2AA5D}"/>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84;p64">
              <a:extLst>
                <a:ext uri="{FF2B5EF4-FFF2-40B4-BE49-F238E27FC236}">
                  <a16:creationId xmlns:a16="http://schemas.microsoft.com/office/drawing/2014/main" id="{B6E09801-41E9-C240-AD34-23BF106A5514}"/>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5;p64">
              <a:extLst>
                <a:ext uri="{FF2B5EF4-FFF2-40B4-BE49-F238E27FC236}">
                  <a16:creationId xmlns:a16="http://schemas.microsoft.com/office/drawing/2014/main" id="{1C6424A8-E004-CA0B-C5E4-928EA0F3EB9A}"/>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6;p64">
              <a:extLst>
                <a:ext uri="{FF2B5EF4-FFF2-40B4-BE49-F238E27FC236}">
                  <a16:creationId xmlns:a16="http://schemas.microsoft.com/office/drawing/2014/main" id="{42F2CF0F-604B-7ED6-652C-7E3891C9AEC1}"/>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7;p64">
              <a:extLst>
                <a:ext uri="{FF2B5EF4-FFF2-40B4-BE49-F238E27FC236}">
                  <a16:creationId xmlns:a16="http://schemas.microsoft.com/office/drawing/2014/main" id="{3A106684-8E65-3AD8-1816-646ED3F5A7FE}"/>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8;p64">
              <a:extLst>
                <a:ext uri="{FF2B5EF4-FFF2-40B4-BE49-F238E27FC236}">
                  <a16:creationId xmlns:a16="http://schemas.microsoft.com/office/drawing/2014/main" id="{67D6086B-510B-CC42-89A4-2B8F5914F113}"/>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9;p64">
              <a:extLst>
                <a:ext uri="{FF2B5EF4-FFF2-40B4-BE49-F238E27FC236}">
                  <a16:creationId xmlns:a16="http://schemas.microsoft.com/office/drawing/2014/main" id="{6D2A53DF-97C5-CA73-7440-D462A5B8FF10}"/>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0;p64">
              <a:extLst>
                <a:ext uri="{FF2B5EF4-FFF2-40B4-BE49-F238E27FC236}">
                  <a16:creationId xmlns:a16="http://schemas.microsoft.com/office/drawing/2014/main" id="{9C0ED615-8A00-EA22-D305-7EE035E7BFB1}"/>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1;p64">
              <a:extLst>
                <a:ext uri="{FF2B5EF4-FFF2-40B4-BE49-F238E27FC236}">
                  <a16:creationId xmlns:a16="http://schemas.microsoft.com/office/drawing/2014/main" id="{C4B96A5C-8FC6-7F15-E520-6C148FAD7D3A}"/>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2;p64">
              <a:extLst>
                <a:ext uri="{FF2B5EF4-FFF2-40B4-BE49-F238E27FC236}">
                  <a16:creationId xmlns:a16="http://schemas.microsoft.com/office/drawing/2014/main" id="{ECEF326E-772A-47AD-2656-DC643F7EDD31}"/>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3;p64">
              <a:extLst>
                <a:ext uri="{FF2B5EF4-FFF2-40B4-BE49-F238E27FC236}">
                  <a16:creationId xmlns:a16="http://schemas.microsoft.com/office/drawing/2014/main" id="{83C8E0DA-310E-4076-52B5-28DE0920DD99}"/>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4;p64">
              <a:extLst>
                <a:ext uri="{FF2B5EF4-FFF2-40B4-BE49-F238E27FC236}">
                  <a16:creationId xmlns:a16="http://schemas.microsoft.com/office/drawing/2014/main" id="{71EFBC57-30F6-DFFE-8505-C04721353402}"/>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5;p64">
              <a:extLst>
                <a:ext uri="{FF2B5EF4-FFF2-40B4-BE49-F238E27FC236}">
                  <a16:creationId xmlns:a16="http://schemas.microsoft.com/office/drawing/2014/main" id="{71584ACB-5E4E-8135-9726-B36C1BC3A760}"/>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6;p64">
              <a:extLst>
                <a:ext uri="{FF2B5EF4-FFF2-40B4-BE49-F238E27FC236}">
                  <a16:creationId xmlns:a16="http://schemas.microsoft.com/office/drawing/2014/main" id="{18FB4D2E-49DF-C13A-77B4-B50B4ED0E44F}"/>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7;p64">
              <a:extLst>
                <a:ext uri="{FF2B5EF4-FFF2-40B4-BE49-F238E27FC236}">
                  <a16:creationId xmlns:a16="http://schemas.microsoft.com/office/drawing/2014/main" id="{C4D07704-7857-88B7-65FF-84BCD8AD850C}"/>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8;p64">
              <a:extLst>
                <a:ext uri="{FF2B5EF4-FFF2-40B4-BE49-F238E27FC236}">
                  <a16:creationId xmlns:a16="http://schemas.microsoft.com/office/drawing/2014/main" id="{D1C4910E-ABF7-C087-7C07-0BC37EE2A171}"/>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9;p64">
              <a:extLst>
                <a:ext uri="{FF2B5EF4-FFF2-40B4-BE49-F238E27FC236}">
                  <a16:creationId xmlns:a16="http://schemas.microsoft.com/office/drawing/2014/main" id="{6AF4CABA-6DE5-5B50-F373-977C816DF1FA}"/>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0;p64">
              <a:extLst>
                <a:ext uri="{FF2B5EF4-FFF2-40B4-BE49-F238E27FC236}">
                  <a16:creationId xmlns:a16="http://schemas.microsoft.com/office/drawing/2014/main" id="{A46E55CC-917C-FC11-F939-3C26D7DBDF6C}"/>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1;p64">
              <a:extLst>
                <a:ext uri="{FF2B5EF4-FFF2-40B4-BE49-F238E27FC236}">
                  <a16:creationId xmlns:a16="http://schemas.microsoft.com/office/drawing/2014/main" id="{B1A65D3D-D86C-A3D2-C687-CEFDA31D2234}"/>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2;p64">
              <a:extLst>
                <a:ext uri="{FF2B5EF4-FFF2-40B4-BE49-F238E27FC236}">
                  <a16:creationId xmlns:a16="http://schemas.microsoft.com/office/drawing/2014/main" id="{CF654AB2-70AC-93D2-FCDF-AF1B79D92023}"/>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3;p64">
              <a:extLst>
                <a:ext uri="{FF2B5EF4-FFF2-40B4-BE49-F238E27FC236}">
                  <a16:creationId xmlns:a16="http://schemas.microsoft.com/office/drawing/2014/main" id="{50D837CD-D70F-3175-D13D-04FB7238EF42}"/>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4;p64">
              <a:extLst>
                <a:ext uri="{FF2B5EF4-FFF2-40B4-BE49-F238E27FC236}">
                  <a16:creationId xmlns:a16="http://schemas.microsoft.com/office/drawing/2014/main" id="{F1E68F32-763C-02DC-1236-87E977D7F275}"/>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5;p64">
              <a:extLst>
                <a:ext uri="{FF2B5EF4-FFF2-40B4-BE49-F238E27FC236}">
                  <a16:creationId xmlns:a16="http://schemas.microsoft.com/office/drawing/2014/main" id="{8B005AD2-DB3F-ED55-EDDA-B3D1C513BD24}"/>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6;p64">
              <a:extLst>
                <a:ext uri="{FF2B5EF4-FFF2-40B4-BE49-F238E27FC236}">
                  <a16:creationId xmlns:a16="http://schemas.microsoft.com/office/drawing/2014/main" id="{2F081037-474D-8168-4F09-972A65D8168E}"/>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7;p64">
              <a:extLst>
                <a:ext uri="{FF2B5EF4-FFF2-40B4-BE49-F238E27FC236}">
                  <a16:creationId xmlns:a16="http://schemas.microsoft.com/office/drawing/2014/main" id="{DAA106A9-512D-13AA-C234-7E650203F6EF}"/>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8;p64">
              <a:extLst>
                <a:ext uri="{FF2B5EF4-FFF2-40B4-BE49-F238E27FC236}">
                  <a16:creationId xmlns:a16="http://schemas.microsoft.com/office/drawing/2014/main" id="{2D185E60-A570-4BB7-4B0B-D85A7C04C95D}"/>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9;p64">
              <a:extLst>
                <a:ext uri="{FF2B5EF4-FFF2-40B4-BE49-F238E27FC236}">
                  <a16:creationId xmlns:a16="http://schemas.microsoft.com/office/drawing/2014/main" id="{A40996FE-21A3-1C4D-4EB2-B93F3537B952}"/>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0;p64">
              <a:extLst>
                <a:ext uri="{FF2B5EF4-FFF2-40B4-BE49-F238E27FC236}">
                  <a16:creationId xmlns:a16="http://schemas.microsoft.com/office/drawing/2014/main" id="{E4AC533E-5E24-F245-00AD-CAAD872FEE38}"/>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1;p64">
              <a:extLst>
                <a:ext uri="{FF2B5EF4-FFF2-40B4-BE49-F238E27FC236}">
                  <a16:creationId xmlns:a16="http://schemas.microsoft.com/office/drawing/2014/main" id="{7927CA19-ACD0-70AE-82D9-D4E1037D5D17}"/>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2;p64">
              <a:extLst>
                <a:ext uri="{FF2B5EF4-FFF2-40B4-BE49-F238E27FC236}">
                  <a16:creationId xmlns:a16="http://schemas.microsoft.com/office/drawing/2014/main" id="{EF82638E-2EAE-5724-EE1D-3C5425A157E1}"/>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3;p64">
              <a:extLst>
                <a:ext uri="{FF2B5EF4-FFF2-40B4-BE49-F238E27FC236}">
                  <a16:creationId xmlns:a16="http://schemas.microsoft.com/office/drawing/2014/main" id="{52EEF44D-A699-2058-4681-A440D203B0D5}"/>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4;p64">
              <a:extLst>
                <a:ext uri="{FF2B5EF4-FFF2-40B4-BE49-F238E27FC236}">
                  <a16:creationId xmlns:a16="http://schemas.microsoft.com/office/drawing/2014/main" id="{4CF4B4EC-2F07-FDBD-893A-0056CDA030CA}"/>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5;p64">
              <a:extLst>
                <a:ext uri="{FF2B5EF4-FFF2-40B4-BE49-F238E27FC236}">
                  <a16:creationId xmlns:a16="http://schemas.microsoft.com/office/drawing/2014/main" id="{40DC386E-503B-36DF-8D63-558354963270}"/>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6;p64">
              <a:extLst>
                <a:ext uri="{FF2B5EF4-FFF2-40B4-BE49-F238E27FC236}">
                  <a16:creationId xmlns:a16="http://schemas.microsoft.com/office/drawing/2014/main" id="{ADCF636A-FBF0-FACA-436F-C2C10E01D49C}"/>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7;p64">
              <a:extLst>
                <a:ext uri="{FF2B5EF4-FFF2-40B4-BE49-F238E27FC236}">
                  <a16:creationId xmlns:a16="http://schemas.microsoft.com/office/drawing/2014/main" id="{977262FD-2217-E7F2-FE5D-51E033359B70}"/>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8;p64">
              <a:extLst>
                <a:ext uri="{FF2B5EF4-FFF2-40B4-BE49-F238E27FC236}">
                  <a16:creationId xmlns:a16="http://schemas.microsoft.com/office/drawing/2014/main" id="{E4C49A61-4BF5-61B3-1644-B7912A082BEA}"/>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19;p64">
              <a:extLst>
                <a:ext uri="{FF2B5EF4-FFF2-40B4-BE49-F238E27FC236}">
                  <a16:creationId xmlns:a16="http://schemas.microsoft.com/office/drawing/2014/main" id="{7580E553-067E-CB0E-6BA6-F7D802E4EA76}"/>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0;p64">
              <a:extLst>
                <a:ext uri="{FF2B5EF4-FFF2-40B4-BE49-F238E27FC236}">
                  <a16:creationId xmlns:a16="http://schemas.microsoft.com/office/drawing/2014/main" id="{B4FE5E65-F610-694F-3881-30D8B0CC245D}"/>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1;p64">
              <a:extLst>
                <a:ext uri="{FF2B5EF4-FFF2-40B4-BE49-F238E27FC236}">
                  <a16:creationId xmlns:a16="http://schemas.microsoft.com/office/drawing/2014/main" id="{9CFDE4E0-FCC3-E459-8F8B-1B0E2CFB8D7D}"/>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2;p64">
              <a:extLst>
                <a:ext uri="{FF2B5EF4-FFF2-40B4-BE49-F238E27FC236}">
                  <a16:creationId xmlns:a16="http://schemas.microsoft.com/office/drawing/2014/main" id="{5D5A8707-1619-3BDD-2741-FB86453B257C}"/>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3;p64">
              <a:extLst>
                <a:ext uri="{FF2B5EF4-FFF2-40B4-BE49-F238E27FC236}">
                  <a16:creationId xmlns:a16="http://schemas.microsoft.com/office/drawing/2014/main" id="{C77E5501-C5CC-B412-0E8A-4BAA553EB52A}"/>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4;p64">
              <a:extLst>
                <a:ext uri="{FF2B5EF4-FFF2-40B4-BE49-F238E27FC236}">
                  <a16:creationId xmlns:a16="http://schemas.microsoft.com/office/drawing/2014/main" id="{51F5CE52-1C90-200C-F31D-5197252CA057}"/>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5;p64">
              <a:extLst>
                <a:ext uri="{FF2B5EF4-FFF2-40B4-BE49-F238E27FC236}">
                  <a16:creationId xmlns:a16="http://schemas.microsoft.com/office/drawing/2014/main" id="{FDB6B119-71CF-56F8-3BEC-39CD7D4CDA9E}"/>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6;p64">
              <a:extLst>
                <a:ext uri="{FF2B5EF4-FFF2-40B4-BE49-F238E27FC236}">
                  <a16:creationId xmlns:a16="http://schemas.microsoft.com/office/drawing/2014/main" id="{CA42D812-F1BE-03DB-CF47-7F35DEC86EAF}"/>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7;p64">
              <a:extLst>
                <a:ext uri="{FF2B5EF4-FFF2-40B4-BE49-F238E27FC236}">
                  <a16:creationId xmlns:a16="http://schemas.microsoft.com/office/drawing/2014/main" id="{7772C329-FC9A-3E28-AD86-BA8ECEC971FB}"/>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8;p64">
              <a:extLst>
                <a:ext uri="{FF2B5EF4-FFF2-40B4-BE49-F238E27FC236}">
                  <a16:creationId xmlns:a16="http://schemas.microsoft.com/office/drawing/2014/main" id="{E80A4A44-BD5A-FEBE-D6E7-1FF36D142D94}"/>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9;p64">
              <a:extLst>
                <a:ext uri="{FF2B5EF4-FFF2-40B4-BE49-F238E27FC236}">
                  <a16:creationId xmlns:a16="http://schemas.microsoft.com/office/drawing/2014/main" id="{BC783CAC-E8F4-6579-949F-0BF3C93F0B03}"/>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0;p64">
              <a:extLst>
                <a:ext uri="{FF2B5EF4-FFF2-40B4-BE49-F238E27FC236}">
                  <a16:creationId xmlns:a16="http://schemas.microsoft.com/office/drawing/2014/main" id="{974B268B-86B9-5B8F-39D5-032F42380BC7}"/>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1;p64">
              <a:extLst>
                <a:ext uri="{FF2B5EF4-FFF2-40B4-BE49-F238E27FC236}">
                  <a16:creationId xmlns:a16="http://schemas.microsoft.com/office/drawing/2014/main" id="{9AAEC356-5074-7783-72DC-1710BF67CAA7}"/>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2;p64">
              <a:extLst>
                <a:ext uri="{FF2B5EF4-FFF2-40B4-BE49-F238E27FC236}">
                  <a16:creationId xmlns:a16="http://schemas.microsoft.com/office/drawing/2014/main" id="{DBC1A345-BD3F-209D-35F3-660BD404A9E4}"/>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3862;p64">
            <a:extLst>
              <a:ext uri="{FF2B5EF4-FFF2-40B4-BE49-F238E27FC236}">
                <a16:creationId xmlns:a16="http://schemas.microsoft.com/office/drawing/2014/main" id="{DBA98DA9-1B32-90BC-633A-8E3127E649D2}"/>
              </a:ext>
            </a:extLst>
          </p:cNvPr>
          <p:cNvGrpSpPr/>
          <p:nvPr/>
        </p:nvGrpSpPr>
        <p:grpSpPr>
          <a:xfrm>
            <a:off x="6380480" y="1359792"/>
            <a:ext cx="2844115" cy="2732684"/>
            <a:chOff x="962450" y="238100"/>
            <a:chExt cx="5751300" cy="5238100"/>
          </a:xfrm>
        </p:grpSpPr>
        <p:sp>
          <p:nvSpPr>
            <p:cNvPr id="55" name="Google Shape;3863;p64">
              <a:extLst>
                <a:ext uri="{FF2B5EF4-FFF2-40B4-BE49-F238E27FC236}">
                  <a16:creationId xmlns:a16="http://schemas.microsoft.com/office/drawing/2014/main" id="{A660E9B1-E885-DD40-86A0-D5F3B1F98F2B}"/>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64;p64">
              <a:extLst>
                <a:ext uri="{FF2B5EF4-FFF2-40B4-BE49-F238E27FC236}">
                  <a16:creationId xmlns:a16="http://schemas.microsoft.com/office/drawing/2014/main" id="{E25C1B78-F041-A4F1-A0EF-C8A0A3C75A96}"/>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65;p64">
              <a:extLst>
                <a:ext uri="{FF2B5EF4-FFF2-40B4-BE49-F238E27FC236}">
                  <a16:creationId xmlns:a16="http://schemas.microsoft.com/office/drawing/2014/main" id="{020950BA-9FA7-25DB-9DA9-D1394628A82E}"/>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66;p64">
              <a:extLst>
                <a:ext uri="{FF2B5EF4-FFF2-40B4-BE49-F238E27FC236}">
                  <a16:creationId xmlns:a16="http://schemas.microsoft.com/office/drawing/2014/main" id="{D50380C8-28AC-FBDF-53A8-9D9881E7A30A}"/>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67;p64">
              <a:extLst>
                <a:ext uri="{FF2B5EF4-FFF2-40B4-BE49-F238E27FC236}">
                  <a16:creationId xmlns:a16="http://schemas.microsoft.com/office/drawing/2014/main" id="{BFFCD396-05A4-107B-EF86-3F7C74508B60}"/>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68;p64">
              <a:extLst>
                <a:ext uri="{FF2B5EF4-FFF2-40B4-BE49-F238E27FC236}">
                  <a16:creationId xmlns:a16="http://schemas.microsoft.com/office/drawing/2014/main" id="{A37A416B-E915-CDED-64E6-E7254196A6EF}"/>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69;p64">
              <a:extLst>
                <a:ext uri="{FF2B5EF4-FFF2-40B4-BE49-F238E27FC236}">
                  <a16:creationId xmlns:a16="http://schemas.microsoft.com/office/drawing/2014/main" id="{77C90D92-F577-E570-715B-80A9B1BC9A60}"/>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70;p64">
              <a:extLst>
                <a:ext uri="{FF2B5EF4-FFF2-40B4-BE49-F238E27FC236}">
                  <a16:creationId xmlns:a16="http://schemas.microsoft.com/office/drawing/2014/main" id="{626567DD-8412-FB38-944C-C94434C79CFC}"/>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71;p64">
              <a:extLst>
                <a:ext uri="{FF2B5EF4-FFF2-40B4-BE49-F238E27FC236}">
                  <a16:creationId xmlns:a16="http://schemas.microsoft.com/office/drawing/2014/main" id="{6D569FB4-AD3B-3013-010C-77B76EB270F6}"/>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872;p64">
              <a:extLst>
                <a:ext uri="{FF2B5EF4-FFF2-40B4-BE49-F238E27FC236}">
                  <a16:creationId xmlns:a16="http://schemas.microsoft.com/office/drawing/2014/main" id="{25F37FED-AFBB-B08B-0709-1F20F07A5753}"/>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873;p64">
              <a:extLst>
                <a:ext uri="{FF2B5EF4-FFF2-40B4-BE49-F238E27FC236}">
                  <a16:creationId xmlns:a16="http://schemas.microsoft.com/office/drawing/2014/main" id="{67B8E945-1FB7-3219-3791-7AACDE5318AD}"/>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874;p64">
              <a:extLst>
                <a:ext uri="{FF2B5EF4-FFF2-40B4-BE49-F238E27FC236}">
                  <a16:creationId xmlns:a16="http://schemas.microsoft.com/office/drawing/2014/main" id="{4B443F5F-DDBA-8EBB-D471-E8042D448253}"/>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875;p64">
              <a:extLst>
                <a:ext uri="{FF2B5EF4-FFF2-40B4-BE49-F238E27FC236}">
                  <a16:creationId xmlns:a16="http://schemas.microsoft.com/office/drawing/2014/main" id="{347DBD2C-67E3-7E3D-E157-E652A7AF718F}"/>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876;p64">
              <a:extLst>
                <a:ext uri="{FF2B5EF4-FFF2-40B4-BE49-F238E27FC236}">
                  <a16:creationId xmlns:a16="http://schemas.microsoft.com/office/drawing/2014/main" id="{4C3BA658-03F9-AE37-BE3A-D0B192176542}"/>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877;p64">
              <a:extLst>
                <a:ext uri="{FF2B5EF4-FFF2-40B4-BE49-F238E27FC236}">
                  <a16:creationId xmlns:a16="http://schemas.microsoft.com/office/drawing/2014/main" id="{94D65285-C4CF-90D6-74F1-9BA5F1F0224F}"/>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878;p64">
              <a:extLst>
                <a:ext uri="{FF2B5EF4-FFF2-40B4-BE49-F238E27FC236}">
                  <a16:creationId xmlns:a16="http://schemas.microsoft.com/office/drawing/2014/main" id="{D6D7B663-5279-37D3-B3AD-360BF9CCEC49}"/>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879;p64">
              <a:extLst>
                <a:ext uri="{FF2B5EF4-FFF2-40B4-BE49-F238E27FC236}">
                  <a16:creationId xmlns:a16="http://schemas.microsoft.com/office/drawing/2014/main" id="{D9FB4290-B44B-E075-ADED-A3F6B6026F1A}"/>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880;p64">
              <a:extLst>
                <a:ext uri="{FF2B5EF4-FFF2-40B4-BE49-F238E27FC236}">
                  <a16:creationId xmlns:a16="http://schemas.microsoft.com/office/drawing/2014/main" id="{8FB5DA05-C535-BF5F-0D8E-0767482C7113}"/>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881;p64">
              <a:extLst>
                <a:ext uri="{FF2B5EF4-FFF2-40B4-BE49-F238E27FC236}">
                  <a16:creationId xmlns:a16="http://schemas.microsoft.com/office/drawing/2014/main" id="{4F6AE184-4B8E-5C6D-A886-B60480F8C7AB}"/>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882;p64">
              <a:extLst>
                <a:ext uri="{FF2B5EF4-FFF2-40B4-BE49-F238E27FC236}">
                  <a16:creationId xmlns:a16="http://schemas.microsoft.com/office/drawing/2014/main" id="{B413C4C2-23AE-EDEF-45E6-495438E785C3}"/>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883;p64">
              <a:extLst>
                <a:ext uri="{FF2B5EF4-FFF2-40B4-BE49-F238E27FC236}">
                  <a16:creationId xmlns:a16="http://schemas.microsoft.com/office/drawing/2014/main" id="{6D805CD5-F4E8-5DE8-DECB-A74F3A0CF8D2}"/>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884;p64">
              <a:extLst>
                <a:ext uri="{FF2B5EF4-FFF2-40B4-BE49-F238E27FC236}">
                  <a16:creationId xmlns:a16="http://schemas.microsoft.com/office/drawing/2014/main" id="{655A6E88-2E6E-7658-1CDE-2BB12B955ABC}"/>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885;p64">
              <a:extLst>
                <a:ext uri="{FF2B5EF4-FFF2-40B4-BE49-F238E27FC236}">
                  <a16:creationId xmlns:a16="http://schemas.microsoft.com/office/drawing/2014/main" id="{51AA41AE-4988-A7CD-E9BF-87039377DF3D}"/>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886;p64">
              <a:extLst>
                <a:ext uri="{FF2B5EF4-FFF2-40B4-BE49-F238E27FC236}">
                  <a16:creationId xmlns:a16="http://schemas.microsoft.com/office/drawing/2014/main" id="{37F4D655-5DA7-6800-6F29-8145F36A3BF3}"/>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887;p64">
              <a:extLst>
                <a:ext uri="{FF2B5EF4-FFF2-40B4-BE49-F238E27FC236}">
                  <a16:creationId xmlns:a16="http://schemas.microsoft.com/office/drawing/2014/main" id="{2C365BC9-9F63-8F64-BFA0-70ADD11333B9}"/>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888;p64">
              <a:extLst>
                <a:ext uri="{FF2B5EF4-FFF2-40B4-BE49-F238E27FC236}">
                  <a16:creationId xmlns:a16="http://schemas.microsoft.com/office/drawing/2014/main" id="{692CEF50-E29D-6236-8EFA-14689FB95696}"/>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889;p64">
              <a:extLst>
                <a:ext uri="{FF2B5EF4-FFF2-40B4-BE49-F238E27FC236}">
                  <a16:creationId xmlns:a16="http://schemas.microsoft.com/office/drawing/2014/main" id="{2E18D177-6541-445B-FBFC-E72C6A33B0D3}"/>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890;p64">
              <a:extLst>
                <a:ext uri="{FF2B5EF4-FFF2-40B4-BE49-F238E27FC236}">
                  <a16:creationId xmlns:a16="http://schemas.microsoft.com/office/drawing/2014/main" id="{E48FC578-EBC8-CEB3-10FB-9E84CF5149B2}"/>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891;p64">
              <a:extLst>
                <a:ext uri="{FF2B5EF4-FFF2-40B4-BE49-F238E27FC236}">
                  <a16:creationId xmlns:a16="http://schemas.microsoft.com/office/drawing/2014/main" id="{95F79082-855D-C79A-4415-EB2E69FA68A1}"/>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892;p64">
              <a:extLst>
                <a:ext uri="{FF2B5EF4-FFF2-40B4-BE49-F238E27FC236}">
                  <a16:creationId xmlns:a16="http://schemas.microsoft.com/office/drawing/2014/main" id="{7F83F9E5-0374-EAC7-59E5-CD45D309BFC7}"/>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893;p64">
              <a:extLst>
                <a:ext uri="{FF2B5EF4-FFF2-40B4-BE49-F238E27FC236}">
                  <a16:creationId xmlns:a16="http://schemas.microsoft.com/office/drawing/2014/main" id="{9F799460-A247-A5A5-DF90-2233E42D0A68}"/>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894;p64">
              <a:extLst>
                <a:ext uri="{FF2B5EF4-FFF2-40B4-BE49-F238E27FC236}">
                  <a16:creationId xmlns:a16="http://schemas.microsoft.com/office/drawing/2014/main" id="{A3721482-B831-4E41-6791-6F7FAAFC151B}"/>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895;p64">
              <a:extLst>
                <a:ext uri="{FF2B5EF4-FFF2-40B4-BE49-F238E27FC236}">
                  <a16:creationId xmlns:a16="http://schemas.microsoft.com/office/drawing/2014/main" id="{4AC55230-68BC-8040-6CCA-98FBC2C273FA}"/>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896;p64">
              <a:extLst>
                <a:ext uri="{FF2B5EF4-FFF2-40B4-BE49-F238E27FC236}">
                  <a16:creationId xmlns:a16="http://schemas.microsoft.com/office/drawing/2014/main" id="{AC07DBC6-40C0-6C28-474C-2444532F4DE3}"/>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897;p64">
              <a:extLst>
                <a:ext uri="{FF2B5EF4-FFF2-40B4-BE49-F238E27FC236}">
                  <a16:creationId xmlns:a16="http://schemas.microsoft.com/office/drawing/2014/main" id="{C4739C8D-8575-D9F4-2FC4-A71342665F00}"/>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898;p64">
              <a:extLst>
                <a:ext uri="{FF2B5EF4-FFF2-40B4-BE49-F238E27FC236}">
                  <a16:creationId xmlns:a16="http://schemas.microsoft.com/office/drawing/2014/main" id="{24939E9D-D599-DAF1-9855-2D9576F59B70}"/>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899;p64">
              <a:extLst>
                <a:ext uri="{FF2B5EF4-FFF2-40B4-BE49-F238E27FC236}">
                  <a16:creationId xmlns:a16="http://schemas.microsoft.com/office/drawing/2014/main" id="{141B7454-E28C-3FE0-4E5A-E9F22E051FEA}"/>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900;p64">
              <a:extLst>
                <a:ext uri="{FF2B5EF4-FFF2-40B4-BE49-F238E27FC236}">
                  <a16:creationId xmlns:a16="http://schemas.microsoft.com/office/drawing/2014/main" id="{A3DD055E-CABD-B811-A4D0-011FBE87E3C4}"/>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901;p64">
              <a:extLst>
                <a:ext uri="{FF2B5EF4-FFF2-40B4-BE49-F238E27FC236}">
                  <a16:creationId xmlns:a16="http://schemas.microsoft.com/office/drawing/2014/main" id="{B72F4F28-E058-0DC0-E185-84A79F0B0CEE}"/>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902;p64">
              <a:extLst>
                <a:ext uri="{FF2B5EF4-FFF2-40B4-BE49-F238E27FC236}">
                  <a16:creationId xmlns:a16="http://schemas.microsoft.com/office/drawing/2014/main" id="{A43CB981-1520-CEB1-E51A-D1BD0029DB4B}"/>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903;p64">
              <a:extLst>
                <a:ext uri="{FF2B5EF4-FFF2-40B4-BE49-F238E27FC236}">
                  <a16:creationId xmlns:a16="http://schemas.microsoft.com/office/drawing/2014/main" id="{D67CC8DA-72DD-6E35-67EE-66D7B8DE1B61}"/>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904;p64">
              <a:extLst>
                <a:ext uri="{FF2B5EF4-FFF2-40B4-BE49-F238E27FC236}">
                  <a16:creationId xmlns:a16="http://schemas.microsoft.com/office/drawing/2014/main" id="{10E17751-5EAD-1413-DC3A-470A5025FF33}"/>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905;p64">
              <a:extLst>
                <a:ext uri="{FF2B5EF4-FFF2-40B4-BE49-F238E27FC236}">
                  <a16:creationId xmlns:a16="http://schemas.microsoft.com/office/drawing/2014/main" id="{8CFAAF34-3089-92D3-B14C-8F47A4130A3E}"/>
                </a:ext>
              </a:extLst>
            </p:cNvPr>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906;p64">
              <a:extLst>
                <a:ext uri="{FF2B5EF4-FFF2-40B4-BE49-F238E27FC236}">
                  <a16:creationId xmlns:a16="http://schemas.microsoft.com/office/drawing/2014/main" id="{F26C2F13-5109-C764-E0E1-57ED57FCB131}"/>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907;p64">
              <a:extLst>
                <a:ext uri="{FF2B5EF4-FFF2-40B4-BE49-F238E27FC236}">
                  <a16:creationId xmlns:a16="http://schemas.microsoft.com/office/drawing/2014/main" id="{CC4B6489-C1D0-73EA-4DF2-FD9C6E0EDAB7}"/>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908;p64">
              <a:extLst>
                <a:ext uri="{FF2B5EF4-FFF2-40B4-BE49-F238E27FC236}">
                  <a16:creationId xmlns:a16="http://schemas.microsoft.com/office/drawing/2014/main" id="{C5D6634B-190D-6ADE-E6DD-1A15BD29332F}"/>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909;p64">
              <a:extLst>
                <a:ext uri="{FF2B5EF4-FFF2-40B4-BE49-F238E27FC236}">
                  <a16:creationId xmlns:a16="http://schemas.microsoft.com/office/drawing/2014/main" id="{290CE822-BB68-D85B-6F5B-42148609D45B}"/>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910;p64">
              <a:extLst>
                <a:ext uri="{FF2B5EF4-FFF2-40B4-BE49-F238E27FC236}">
                  <a16:creationId xmlns:a16="http://schemas.microsoft.com/office/drawing/2014/main" id="{DA666680-D293-6995-6FC6-391496C1AF5A}"/>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911;p64">
              <a:extLst>
                <a:ext uri="{FF2B5EF4-FFF2-40B4-BE49-F238E27FC236}">
                  <a16:creationId xmlns:a16="http://schemas.microsoft.com/office/drawing/2014/main" id="{3E143085-DAA8-5FD5-E0AC-607C70FD9E74}"/>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912;p64">
              <a:extLst>
                <a:ext uri="{FF2B5EF4-FFF2-40B4-BE49-F238E27FC236}">
                  <a16:creationId xmlns:a16="http://schemas.microsoft.com/office/drawing/2014/main" id="{7057CED0-519A-BA18-C5D5-72DF58E6D221}"/>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913;p64">
              <a:extLst>
                <a:ext uri="{FF2B5EF4-FFF2-40B4-BE49-F238E27FC236}">
                  <a16:creationId xmlns:a16="http://schemas.microsoft.com/office/drawing/2014/main" id="{5651EE20-9C03-552B-5AB4-284E641F42D8}"/>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914;p64">
              <a:extLst>
                <a:ext uri="{FF2B5EF4-FFF2-40B4-BE49-F238E27FC236}">
                  <a16:creationId xmlns:a16="http://schemas.microsoft.com/office/drawing/2014/main" id="{4FAA132B-17BC-F364-944F-7E1C5B977847}"/>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915;p64">
              <a:extLst>
                <a:ext uri="{FF2B5EF4-FFF2-40B4-BE49-F238E27FC236}">
                  <a16:creationId xmlns:a16="http://schemas.microsoft.com/office/drawing/2014/main" id="{6051A2F9-DD5F-54A1-1C71-71997CAB8DF6}"/>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916;p64">
              <a:extLst>
                <a:ext uri="{FF2B5EF4-FFF2-40B4-BE49-F238E27FC236}">
                  <a16:creationId xmlns:a16="http://schemas.microsoft.com/office/drawing/2014/main" id="{4347C4D3-AB2D-99DE-DD7C-F12C18F1589F}"/>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917;p64">
              <a:extLst>
                <a:ext uri="{FF2B5EF4-FFF2-40B4-BE49-F238E27FC236}">
                  <a16:creationId xmlns:a16="http://schemas.microsoft.com/office/drawing/2014/main" id="{EDA24F5A-91E0-9497-9166-C697E13FD59E}"/>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918;p64">
              <a:extLst>
                <a:ext uri="{FF2B5EF4-FFF2-40B4-BE49-F238E27FC236}">
                  <a16:creationId xmlns:a16="http://schemas.microsoft.com/office/drawing/2014/main" id="{0429F9F0-106D-711E-7BE7-65125CF12226}"/>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919;p64">
              <a:extLst>
                <a:ext uri="{FF2B5EF4-FFF2-40B4-BE49-F238E27FC236}">
                  <a16:creationId xmlns:a16="http://schemas.microsoft.com/office/drawing/2014/main" id="{97C077A3-6225-9703-0288-16FAAE15B2B8}"/>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920;p64">
              <a:extLst>
                <a:ext uri="{FF2B5EF4-FFF2-40B4-BE49-F238E27FC236}">
                  <a16:creationId xmlns:a16="http://schemas.microsoft.com/office/drawing/2014/main" id="{EFA9549A-5609-67AA-435B-293404B1FB50}"/>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921;p64">
              <a:extLst>
                <a:ext uri="{FF2B5EF4-FFF2-40B4-BE49-F238E27FC236}">
                  <a16:creationId xmlns:a16="http://schemas.microsoft.com/office/drawing/2014/main" id="{46A71834-7CEE-A8BF-FBC0-2E8F3AB694EB}"/>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922;p64">
              <a:extLst>
                <a:ext uri="{FF2B5EF4-FFF2-40B4-BE49-F238E27FC236}">
                  <a16:creationId xmlns:a16="http://schemas.microsoft.com/office/drawing/2014/main" id="{4B2B61EB-033C-DF4F-BC19-825D1102B9FB}"/>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923;p64">
              <a:extLst>
                <a:ext uri="{FF2B5EF4-FFF2-40B4-BE49-F238E27FC236}">
                  <a16:creationId xmlns:a16="http://schemas.microsoft.com/office/drawing/2014/main" id="{C9039325-97E8-B006-1723-4B88ECA77A2C}"/>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924;p64">
              <a:extLst>
                <a:ext uri="{FF2B5EF4-FFF2-40B4-BE49-F238E27FC236}">
                  <a16:creationId xmlns:a16="http://schemas.microsoft.com/office/drawing/2014/main" id="{1FBEFE99-3BF3-A9F6-2A60-B1DE0212CB73}"/>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925;p64">
              <a:extLst>
                <a:ext uri="{FF2B5EF4-FFF2-40B4-BE49-F238E27FC236}">
                  <a16:creationId xmlns:a16="http://schemas.microsoft.com/office/drawing/2014/main" id="{59881C70-43A5-8F1D-73BD-7BB75FBB4177}"/>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926;p64">
              <a:extLst>
                <a:ext uri="{FF2B5EF4-FFF2-40B4-BE49-F238E27FC236}">
                  <a16:creationId xmlns:a16="http://schemas.microsoft.com/office/drawing/2014/main" id="{25E82E52-7BB1-1808-59B3-DCD24A43A5DB}"/>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254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VS. SOLUTION</a:t>
            </a:r>
            <a:endParaRPr/>
          </a:p>
        </p:txBody>
      </p:sp>
      <p:sp>
        <p:nvSpPr>
          <p:cNvPr id="627" name="Google Shape;627;p36"/>
          <p:cNvSpPr txBox="1">
            <a:spLocks noGrp="1"/>
          </p:cNvSpPr>
          <p:nvPr>
            <p:ph type="body" idx="1"/>
          </p:nvPr>
        </p:nvSpPr>
        <p:spPr>
          <a:xfrm>
            <a:off x="5344692" y="3213080"/>
            <a:ext cx="3685008" cy="1564339"/>
          </a:xfrm>
          <a:prstGeom prst="rect">
            <a:avLst/>
          </a:prstGeom>
        </p:spPr>
        <p:txBody>
          <a:bodyPr spcFirstLastPara="1" wrap="square" lIns="91425" tIns="91425" rIns="91425" bIns="91425" anchor="t" anchorCtr="0">
            <a:noAutofit/>
          </a:bodyPr>
          <a:lstStyle/>
          <a:p>
            <a:pPr marL="171450" indent="-171450" algn="l">
              <a:spcAft>
                <a:spcPts val="1600"/>
              </a:spcAft>
            </a:pPr>
            <a:r>
              <a:rPr lang="en-US" sz="1200" dirty="0"/>
              <a:t>Regularly updating and patching computer systems is crucial to prevent ransomware attacks and ensure the safety of our data and network.</a:t>
            </a:r>
          </a:p>
          <a:p>
            <a:pPr marL="171450" indent="-171450" algn="l">
              <a:spcAft>
                <a:spcPts val="1600"/>
              </a:spcAft>
            </a:pPr>
            <a:r>
              <a:rPr lang="en-US" sz="1200" dirty="0"/>
              <a:t>Regularly backing up data and storing it separately from the main network is crucial in preventing any possible encryption by ransomware. (NCSC, n.d.)</a:t>
            </a:r>
          </a:p>
        </p:txBody>
      </p:sp>
      <p:sp>
        <p:nvSpPr>
          <p:cNvPr id="628" name="Google Shape;628;p36"/>
          <p:cNvSpPr txBox="1">
            <a:spLocks noGrp="1"/>
          </p:cNvSpPr>
          <p:nvPr>
            <p:ph type="title" idx="2"/>
          </p:nvPr>
        </p:nvSpPr>
        <p:spPr>
          <a:xfrm>
            <a:off x="5319560" y="2743136"/>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Solutions</a:t>
            </a:r>
            <a:endParaRPr dirty="0"/>
          </a:p>
        </p:txBody>
      </p:sp>
      <p:sp>
        <p:nvSpPr>
          <p:cNvPr id="629" name="Google Shape;629;p36"/>
          <p:cNvSpPr txBox="1">
            <a:spLocks noGrp="1"/>
          </p:cNvSpPr>
          <p:nvPr>
            <p:ph type="body" idx="3"/>
          </p:nvPr>
        </p:nvSpPr>
        <p:spPr>
          <a:xfrm>
            <a:off x="1195842" y="3240985"/>
            <a:ext cx="2628600" cy="1564339"/>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Ransomware is a form of malicious software that effectively restricts access to a device or data by encrypting it and demanding a ransom for its release. The severity of its impact can vary from merely locking a computer to outright theft or deletion of data. (NCSC, n.d.)</a:t>
            </a:r>
            <a:endParaRPr sz="1200" dirty="0"/>
          </a:p>
        </p:txBody>
      </p:sp>
      <p:sp>
        <p:nvSpPr>
          <p:cNvPr id="630" name="Google Shape;630;p36"/>
          <p:cNvSpPr txBox="1">
            <a:spLocks noGrp="1"/>
          </p:cNvSpPr>
          <p:nvPr>
            <p:ph type="title" idx="4"/>
          </p:nvPr>
        </p:nvSpPr>
        <p:spPr>
          <a:xfrm>
            <a:off x="1195842" y="2743136"/>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grpSp>
        <p:nvGrpSpPr>
          <p:cNvPr id="631" name="Google Shape;631;p36"/>
          <p:cNvGrpSpPr/>
          <p:nvPr/>
        </p:nvGrpSpPr>
        <p:grpSpPr>
          <a:xfrm>
            <a:off x="5552335" y="835090"/>
            <a:ext cx="1971493" cy="1868307"/>
            <a:chOff x="1265450" y="370125"/>
            <a:chExt cx="5159625" cy="4889575"/>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64" y="1044750"/>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030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8091-8A3E-332E-FBEC-B47726558F8C}"/>
              </a:ext>
            </a:extLst>
          </p:cNvPr>
          <p:cNvSpPr>
            <a:spLocks noGrp="1"/>
          </p:cNvSpPr>
          <p:nvPr>
            <p:ph type="title"/>
          </p:nvPr>
        </p:nvSpPr>
        <p:spPr/>
        <p:txBody>
          <a:bodyPr/>
          <a:lstStyle/>
          <a:p>
            <a:r>
              <a:rPr lang="en-US" dirty="0"/>
              <a:t>Fact</a:t>
            </a:r>
            <a:endParaRPr lang="en-GB" dirty="0"/>
          </a:p>
        </p:txBody>
      </p:sp>
      <p:sp>
        <p:nvSpPr>
          <p:cNvPr id="6" name="Title 5">
            <a:extLst>
              <a:ext uri="{FF2B5EF4-FFF2-40B4-BE49-F238E27FC236}">
                <a16:creationId xmlns:a16="http://schemas.microsoft.com/office/drawing/2014/main" id="{6E8C8FA0-DF6F-0871-1451-003667FCC0CE}"/>
              </a:ext>
            </a:extLst>
          </p:cNvPr>
          <p:cNvSpPr>
            <a:spLocks noGrp="1"/>
          </p:cNvSpPr>
          <p:nvPr>
            <p:ph type="title" idx="4"/>
          </p:nvPr>
        </p:nvSpPr>
        <p:spPr>
          <a:xfrm>
            <a:off x="835219" y="1440180"/>
            <a:ext cx="7473562" cy="2263140"/>
          </a:xfrm>
        </p:spPr>
        <p:txBody>
          <a:bodyPr/>
          <a:lstStyle/>
          <a:p>
            <a:r>
              <a:rPr lang="en-US" dirty="0"/>
              <a:t>In 2021, </a:t>
            </a:r>
            <a:r>
              <a:rPr lang="en-US" dirty="0">
                <a:solidFill>
                  <a:srgbClr val="FF0000"/>
                </a:solidFill>
              </a:rPr>
              <a:t>37%</a:t>
            </a:r>
            <a:r>
              <a:rPr lang="en-US" dirty="0"/>
              <a:t> of small and medium-sized enterprises (SMEs) encountered a ransomware attack, which is a noteworthy statistic. It is important to note that the average cost of recovering from such an attack is </a:t>
            </a:r>
            <a:r>
              <a:rPr lang="en-US" dirty="0">
                <a:solidFill>
                  <a:srgbClr val="FF0000"/>
                </a:solidFill>
              </a:rPr>
              <a:t>$1.85 </a:t>
            </a:r>
            <a:r>
              <a:rPr lang="en-US" dirty="0"/>
              <a:t>million for businesses, according to Kochovski's research (2024). Additionally, it is worth noting that only </a:t>
            </a:r>
            <a:r>
              <a:rPr lang="en-US" dirty="0">
                <a:solidFill>
                  <a:srgbClr val="FF0000"/>
                </a:solidFill>
              </a:rPr>
              <a:t>57%</a:t>
            </a:r>
            <a:r>
              <a:rPr lang="en-US" dirty="0"/>
              <a:t> of affected SMEs were able to restore their data using backups. (Cybereason, 2021)</a:t>
            </a:r>
            <a:endParaRPr lang="en-GB" dirty="0"/>
          </a:p>
        </p:txBody>
      </p:sp>
    </p:spTree>
    <p:extLst>
      <p:ext uri="{BB962C8B-B14F-4D97-AF65-F5344CB8AC3E}">
        <p14:creationId xmlns:p14="http://schemas.microsoft.com/office/powerpoint/2010/main" val="133721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2171073"/>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DoS and DDoS Attacks</a:t>
            </a:r>
            <a:endParaRPr dirty="0"/>
          </a:p>
        </p:txBody>
      </p:sp>
      <p:sp>
        <p:nvSpPr>
          <p:cNvPr id="1652" name="Google Shape;1652;p44"/>
          <p:cNvSpPr txBox="1">
            <a:spLocks noGrp="1"/>
          </p:cNvSpPr>
          <p:nvPr>
            <p:ph type="title" idx="2"/>
          </p:nvPr>
        </p:nvSpPr>
        <p:spPr>
          <a:xfrm>
            <a:off x="3243150" y="1504523"/>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04.3</a:t>
            </a:r>
            <a:endParaRPr dirty="0"/>
          </a:p>
        </p:txBody>
      </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133;p64">
            <a:extLst>
              <a:ext uri="{FF2B5EF4-FFF2-40B4-BE49-F238E27FC236}">
                <a16:creationId xmlns:a16="http://schemas.microsoft.com/office/drawing/2014/main" id="{C257A6E2-92E6-C1DA-C7EC-1BDDB7492501}"/>
              </a:ext>
            </a:extLst>
          </p:cNvPr>
          <p:cNvGrpSpPr/>
          <p:nvPr/>
        </p:nvGrpSpPr>
        <p:grpSpPr>
          <a:xfrm>
            <a:off x="6753202" y="1393473"/>
            <a:ext cx="2237037" cy="2323380"/>
            <a:chOff x="1543650" y="238400"/>
            <a:chExt cx="4820100" cy="5237775"/>
          </a:xfrm>
        </p:grpSpPr>
        <p:sp>
          <p:nvSpPr>
            <p:cNvPr id="3" name="Google Shape;3134;p64">
              <a:extLst>
                <a:ext uri="{FF2B5EF4-FFF2-40B4-BE49-F238E27FC236}">
                  <a16:creationId xmlns:a16="http://schemas.microsoft.com/office/drawing/2014/main" id="{C2BC1E1E-E528-5F82-4ACF-9AE0AA0A019F}"/>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4">
              <a:extLst>
                <a:ext uri="{FF2B5EF4-FFF2-40B4-BE49-F238E27FC236}">
                  <a16:creationId xmlns:a16="http://schemas.microsoft.com/office/drawing/2014/main" id="{6A5F69B6-04AD-90AD-8E58-A41F529AB271}"/>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4">
              <a:extLst>
                <a:ext uri="{FF2B5EF4-FFF2-40B4-BE49-F238E27FC236}">
                  <a16:creationId xmlns:a16="http://schemas.microsoft.com/office/drawing/2014/main" id="{5DB05912-278F-746A-2642-098E11E6F8E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4">
              <a:extLst>
                <a:ext uri="{FF2B5EF4-FFF2-40B4-BE49-F238E27FC236}">
                  <a16:creationId xmlns:a16="http://schemas.microsoft.com/office/drawing/2014/main" id="{B2C37764-F059-15C6-2861-8F627FBC87AE}"/>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4">
              <a:extLst>
                <a:ext uri="{FF2B5EF4-FFF2-40B4-BE49-F238E27FC236}">
                  <a16:creationId xmlns:a16="http://schemas.microsoft.com/office/drawing/2014/main" id="{F108534F-BFC8-FEF7-13E9-CA873355EA06}"/>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4">
              <a:extLst>
                <a:ext uri="{FF2B5EF4-FFF2-40B4-BE49-F238E27FC236}">
                  <a16:creationId xmlns:a16="http://schemas.microsoft.com/office/drawing/2014/main" id="{BC80DEE7-53D9-884C-704C-6FA140A7D0EA}"/>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4">
              <a:extLst>
                <a:ext uri="{FF2B5EF4-FFF2-40B4-BE49-F238E27FC236}">
                  <a16:creationId xmlns:a16="http://schemas.microsoft.com/office/drawing/2014/main" id="{6342F4D3-5D2D-94CA-014A-AE2E3874588E}"/>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4">
              <a:extLst>
                <a:ext uri="{FF2B5EF4-FFF2-40B4-BE49-F238E27FC236}">
                  <a16:creationId xmlns:a16="http://schemas.microsoft.com/office/drawing/2014/main" id="{9CC6D713-BBBD-6AA6-C0D5-E7EA9F5ECAEA}"/>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4">
              <a:extLst>
                <a:ext uri="{FF2B5EF4-FFF2-40B4-BE49-F238E27FC236}">
                  <a16:creationId xmlns:a16="http://schemas.microsoft.com/office/drawing/2014/main" id="{EC48C08F-19EE-65FC-3CCD-6042561B1C97}"/>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4">
              <a:extLst>
                <a:ext uri="{FF2B5EF4-FFF2-40B4-BE49-F238E27FC236}">
                  <a16:creationId xmlns:a16="http://schemas.microsoft.com/office/drawing/2014/main" id="{949D0EDC-4C99-063C-1B1A-3A8989B80B88}"/>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4">
              <a:extLst>
                <a:ext uri="{FF2B5EF4-FFF2-40B4-BE49-F238E27FC236}">
                  <a16:creationId xmlns:a16="http://schemas.microsoft.com/office/drawing/2014/main" id="{7C117769-3410-5FB1-A2BD-F1C4F201AD10}"/>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4">
              <a:extLst>
                <a:ext uri="{FF2B5EF4-FFF2-40B4-BE49-F238E27FC236}">
                  <a16:creationId xmlns:a16="http://schemas.microsoft.com/office/drawing/2014/main" id="{8142EFCB-902B-877F-8486-69D5F21A9766}"/>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4">
              <a:extLst>
                <a:ext uri="{FF2B5EF4-FFF2-40B4-BE49-F238E27FC236}">
                  <a16:creationId xmlns:a16="http://schemas.microsoft.com/office/drawing/2014/main" id="{722877DF-FD3C-1BAC-A1FA-510BE94B3B1A}"/>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4">
              <a:extLst>
                <a:ext uri="{FF2B5EF4-FFF2-40B4-BE49-F238E27FC236}">
                  <a16:creationId xmlns:a16="http://schemas.microsoft.com/office/drawing/2014/main" id="{B5D9FD6D-A9EA-2F71-D2E3-5B88DF4DBC89}"/>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4">
              <a:extLst>
                <a:ext uri="{FF2B5EF4-FFF2-40B4-BE49-F238E27FC236}">
                  <a16:creationId xmlns:a16="http://schemas.microsoft.com/office/drawing/2014/main" id="{FA57650E-A4E9-847B-5CBD-48FAE142011C}"/>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4">
              <a:extLst>
                <a:ext uri="{FF2B5EF4-FFF2-40B4-BE49-F238E27FC236}">
                  <a16:creationId xmlns:a16="http://schemas.microsoft.com/office/drawing/2014/main" id="{801EBF90-994D-A509-17D5-8EF5F13206D8}"/>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4">
              <a:extLst>
                <a:ext uri="{FF2B5EF4-FFF2-40B4-BE49-F238E27FC236}">
                  <a16:creationId xmlns:a16="http://schemas.microsoft.com/office/drawing/2014/main" id="{A60DF3EE-50F6-5BF8-E625-EA121C548D41}"/>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4">
              <a:extLst>
                <a:ext uri="{FF2B5EF4-FFF2-40B4-BE49-F238E27FC236}">
                  <a16:creationId xmlns:a16="http://schemas.microsoft.com/office/drawing/2014/main" id="{52DD1546-74DF-5272-A641-DE29C040B8F2}"/>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3;p64">
              <a:extLst>
                <a:ext uri="{FF2B5EF4-FFF2-40B4-BE49-F238E27FC236}">
                  <a16:creationId xmlns:a16="http://schemas.microsoft.com/office/drawing/2014/main" id="{A424EA0A-EA12-8CE7-D7EA-A20063EF20CA}"/>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4;p64">
              <a:extLst>
                <a:ext uri="{FF2B5EF4-FFF2-40B4-BE49-F238E27FC236}">
                  <a16:creationId xmlns:a16="http://schemas.microsoft.com/office/drawing/2014/main" id="{29D841DD-EB87-C700-D03D-1F2E412C8C2B}"/>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5;p64">
              <a:extLst>
                <a:ext uri="{FF2B5EF4-FFF2-40B4-BE49-F238E27FC236}">
                  <a16:creationId xmlns:a16="http://schemas.microsoft.com/office/drawing/2014/main" id="{5025FA6B-043F-5503-CCFD-B7F51044069D}"/>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6;p64">
              <a:extLst>
                <a:ext uri="{FF2B5EF4-FFF2-40B4-BE49-F238E27FC236}">
                  <a16:creationId xmlns:a16="http://schemas.microsoft.com/office/drawing/2014/main" id="{A29C74A2-ACDD-EAB4-65F2-D45744D967E2}"/>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7;p64">
              <a:extLst>
                <a:ext uri="{FF2B5EF4-FFF2-40B4-BE49-F238E27FC236}">
                  <a16:creationId xmlns:a16="http://schemas.microsoft.com/office/drawing/2014/main" id="{4B8792C4-20FC-C7CA-6121-F0DDAEDCB80E}"/>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8;p64">
              <a:extLst>
                <a:ext uri="{FF2B5EF4-FFF2-40B4-BE49-F238E27FC236}">
                  <a16:creationId xmlns:a16="http://schemas.microsoft.com/office/drawing/2014/main" id="{5B20485D-9DB5-07C4-BE75-5C0B109E2A5D}"/>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9;p64">
              <a:extLst>
                <a:ext uri="{FF2B5EF4-FFF2-40B4-BE49-F238E27FC236}">
                  <a16:creationId xmlns:a16="http://schemas.microsoft.com/office/drawing/2014/main" id="{E97CA9FE-531F-3AD5-0CF9-EAF028594724}"/>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60;p64">
              <a:extLst>
                <a:ext uri="{FF2B5EF4-FFF2-40B4-BE49-F238E27FC236}">
                  <a16:creationId xmlns:a16="http://schemas.microsoft.com/office/drawing/2014/main" id="{1CD48813-CB4A-0051-E648-79E9C07D9820}"/>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61;p64">
              <a:extLst>
                <a:ext uri="{FF2B5EF4-FFF2-40B4-BE49-F238E27FC236}">
                  <a16:creationId xmlns:a16="http://schemas.microsoft.com/office/drawing/2014/main" id="{B98716C8-5767-1D35-89B6-C4A7DACE01CB}"/>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2;p64">
              <a:extLst>
                <a:ext uri="{FF2B5EF4-FFF2-40B4-BE49-F238E27FC236}">
                  <a16:creationId xmlns:a16="http://schemas.microsoft.com/office/drawing/2014/main" id="{045A8F80-4B3D-3D5A-D9F8-700E96B49433}"/>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3;p64">
              <a:extLst>
                <a:ext uri="{FF2B5EF4-FFF2-40B4-BE49-F238E27FC236}">
                  <a16:creationId xmlns:a16="http://schemas.microsoft.com/office/drawing/2014/main" id="{157BFD31-F3C8-2653-EBF5-AD59B5418960}"/>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4;p64">
              <a:extLst>
                <a:ext uri="{FF2B5EF4-FFF2-40B4-BE49-F238E27FC236}">
                  <a16:creationId xmlns:a16="http://schemas.microsoft.com/office/drawing/2014/main" id="{509419F1-16C1-E1AD-C3E5-3A11C2F9E6ED}"/>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5;p64">
              <a:extLst>
                <a:ext uri="{FF2B5EF4-FFF2-40B4-BE49-F238E27FC236}">
                  <a16:creationId xmlns:a16="http://schemas.microsoft.com/office/drawing/2014/main" id="{01BF5AC9-E486-12A1-C4D1-D9C0B3D5B7C5}"/>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6;p64">
              <a:extLst>
                <a:ext uri="{FF2B5EF4-FFF2-40B4-BE49-F238E27FC236}">
                  <a16:creationId xmlns:a16="http://schemas.microsoft.com/office/drawing/2014/main" id="{5874F300-D92B-EF0F-EE82-EDDEC66253F4}"/>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7;p64">
              <a:extLst>
                <a:ext uri="{FF2B5EF4-FFF2-40B4-BE49-F238E27FC236}">
                  <a16:creationId xmlns:a16="http://schemas.microsoft.com/office/drawing/2014/main" id="{EA291B03-32CA-A7ED-EEBE-1C483E76A99A}"/>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8;p64">
              <a:extLst>
                <a:ext uri="{FF2B5EF4-FFF2-40B4-BE49-F238E27FC236}">
                  <a16:creationId xmlns:a16="http://schemas.microsoft.com/office/drawing/2014/main" id="{ADF195CF-C26B-7918-D303-AC8B99F2424E}"/>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9;p64">
              <a:extLst>
                <a:ext uri="{FF2B5EF4-FFF2-40B4-BE49-F238E27FC236}">
                  <a16:creationId xmlns:a16="http://schemas.microsoft.com/office/drawing/2014/main" id="{DAF87C87-2EFE-BA60-8F5F-9E9622A6574D}"/>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0;p64">
              <a:extLst>
                <a:ext uri="{FF2B5EF4-FFF2-40B4-BE49-F238E27FC236}">
                  <a16:creationId xmlns:a16="http://schemas.microsoft.com/office/drawing/2014/main" id="{42F5B2C5-2850-1B8B-6C8B-00551D18D7CC}"/>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1;p64">
              <a:extLst>
                <a:ext uri="{FF2B5EF4-FFF2-40B4-BE49-F238E27FC236}">
                  <a16:creationId xmlns:a16="http://schemas.microsoft.com/office/drawing/2014/main" id="{7FB0AEA1-D557-CEED-6487-0E6E29E56C08}"/>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2;p64">
              <a:extLst>
                <a:ext uri="{FF2B5EF4-FFF2-40B4-BE49-F238E27FC236}">
                  <a16:creationId xmlns:a16="http://schemas.microsoft.com/office/drawing/2014/main" id="{AD356372-AE32-692B-33AC-FED4A94176FC}"/>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3;p64">
              <a:extLst>
                <a:ext uri="{FF2B5EF4-FFF2-40B4-BE49-F238E27FC236}">
                  <a16:creationId xmlns:a16="http://schemas.microsoft.com/office/drawing/2014/main" id="{D7A6103E-9947-3362-3E6E-CAC19B150606}"/>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4;p64">
              <a:extLst>
                <a:ext uri="{FF2B5EF4-FFF2-40B4-BE49-F238E27FC236}">
                  <a16:creationId xmlns:a16="http://schemas.microsoft.com/office/drawing/2014/main" id="{F3936B69-AD45-4026-8F67-842AAEE94CFF}"/>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5;p64">
              <a:extLst>
                <a:ext uri="{FF2B5EF4-FFF2-40B4-BE49-F238E27FC236}">
                  <a16:creationId xmlns:a16="http://schemas.microsoft.com/office/drawing/2014/main" id="{BB8265D1-3DFA-E517-86C8-3B6851D5DA91}"/>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6;p64">
              <a:extLst>
                <a:ext uri="{FF2B5EF4-FFF2-40B4-BE49-F238E27FC236}">
                  <a16:creationId xmlns:a16="http://schemas.microsoft.com/office/drawing/2014/main" id="{5669F5BA-5E65-67CD-6721-6C5E873EBA65}"/>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7;p64">
              <a:extLst>
                <a:ext uri="{FF2B5EF4-FFF2-40B4-BE49-F238E27FC236}">
                  <a16:creationId xmlns:a16="http://schemas.microsoft.com/office/drawing/2014/main" id="{B43B1E8F-DB35-F2CB-1F72-2CF4E21F1A18}"/>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8;p64">
              <a:extLst>
                <a:ext uri="{FF2B5EF4-FFF2-40B4-BE49-F238E27FC236}">
                  <a16:creationId xmlns:a16="http://schemas.microsoft.com/office/drawing/2014/main" id="{CAC7EEB2-4CC5-A179-5B55-C6EE3F48C479}"/>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9;p64">
              <a:extLst>
                <a:ext uri="{FF2B5EF4-FFF2-40B4-BE49-F238E27FC236}">
                  <a16:creationId xmlns:a16="http://schemas.microsoft.com/office/drawing/2014/main" id="{E5570426-16FC-1704-4146-495DE28E0DF3}"/>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0;p64">
              <a:extLst>
                <a:ext uri="{FF2B5EF4-FFF2-40B4-BE49-F238E27FC236}">
                  <a16:creationId xmlns:a16="http://schemas.microsoft.com/office/drawing/2014/main" id="{2B3C92F9-E32D-9413-75E2-F0F7F3CA9FD0}"/>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1;p64">
              <a:extLst>
                <a:ext uri="{FF2B5EF4-FFF2-40B4-BE49-F238E27FC236}">
                  <a16:creationId xmlns:a16="http://schemas.microsoft.com/office/drawing/2014/main" id="{5EAD9B62-DD55-49DA-A46E-65936917B069}"/>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2;p64">
              <a:extLst>
                <a:ext uri="{FF2B5EF4-FFF2-40B4-BE49-F238E27FC236}">
                  <a16:creationId xmlns:a16="http://schemas.microsoft.com/office/drawing/2014/main" id="{89D51C9D-B2BC-3B60-88F1-834A6CD7CB54}"/>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3;p64">
              <a:extLst>
                <a:ext uri="{FF2B5EF4-FFF2-40B4-BE49-F238E27FC236}">
                  <a16:creationId xmlns:a16="http://schemas.microsoft.com/office/drawing/2014/main" id="{E8AD9CF9-F58C-8B9D-901E-7F7B6F2AE42D}"/>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4;p64">
              <a:extLst>
                <a:ext uri="{FF2B5EF4-FFF2-40B4-BE49-F238E27FC236}">
                  <a16:creationId xmlns:a16="http://schemas.microsoft.com/office/drawing/2014/main" id="{B41E89BB-E11F-216C-1792-E32532284B97}"/>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5;p64">
              <a:extLst>
                <a:ext uri="{FF2B5EF4-FFF2-40B4-BE49-F238E27FC236}">
                  <a16:creationId xmlns:a16="http://schemas.microsoft.com/office/drawing/2014/main" id="{3A0289A5-18CD-C607-37AA-C58210AD47F3}"/>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6;p64">
              <a:extLst>
                <a:ext uri="{FF2B5EF4-FFF2-40B4-BE49-F238E27FC236}">
                  <a16:creationId xmlns:a16="http://schemas.microsoft.com/office/drawing/2014/main" id="{44F1EAE1-16CE-F5F5-32CD-2F8E4644FD75}"/>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7;p64">
              <a:extLst>
                <a:ext uri="{FF2B5EF4-FFF2-40B4-BE49-F238E27FC236}">
                  <a16:creationId xmlns:a16="http://schemas.microsoft.com/office/drawing/2014/main" id="{5623588F-3A37-6EB3-5E1D-AF5C3DEF6371}"/>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8;p64">
              <a:extLst>
                <a:ext uri="{FF2B5EF4-FFF2-40B4-BE49-F238E27FC236}">
                  <a16:creationId xmlns:a16="http://schemas.microsoft.com/office/drawing/2014/main" id="{607BA563-131F-D2A2-FC57-59A5F7224B86}"/>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9;p64">
              <a:extLst>
                <a:ext uri="{FF2B5EF4-FFF2-40B4-BE49-F238E27FC236}">
                  <a16:creationId xmlns:a16="http://schemas.microsoft.com/office/drawing/2014/main" id="{D9AC39E2-8009-74DA-319A-10CF3897189E}"/>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0;p64">
              <a:extLst>
                <a:ext uri="{FF2B5EF4-FFF2-40B4-BE49-F238E27FC236}">
                  <a16:creationId xmlns:a16="http://schemas.microsoft.com/office/drawing/2014/main" id="{E1DEE4F7-8812-7F49-C9D8-DA290C5018C1}"/>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1;p64">
              <a:extLst>
                <a:ext uri="{FF2B5EF4-FFF2-40B4-BE49-F238E27FC236}">
                  <a16:creationId xmlns:a16="http://schemas.microsoft.com/office/drawing/2014/main" id="{6D8D66C0-9488-301A-58D5-CE6B023FFA53}"/>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2;p64">
              <a:extLst>
                <a:ext uri="{FF2B5EF4-FFF2-40B4-BE49-F238E27FC236}">
                  <a16:creationId xmlns:a16="http://schemas.microsoft.com/office/drawing/2014/main" id="{BB6CA259-4B95-C8E8-4EA1-CD15EA2CF333}"/>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3;p64">
              <a:extLst>
                <a:ext uri="{FF2B5EF4-FFF2-40B4-BE49-F238E27FC236}">
                  <a16:creationId xmlns:a16="http://schemas.microsoft.com/office/drawing/2014/main" id="{B26E2835-1D32-FB14-9C6D-3DA6CDC1043C}"/>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4;p64">
              <a:extLst>
                <a:ext uri="{FF2B5EF4-FFF2-40B4-BE49-F238E27FC236}">
                  <a16:creationId xmlns:a16="http://schemas.microsoft.com/office/drawing/2014/main" id="{0B86D7FB-4D6A-9CA4-E06D-24222D062405}"/>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5;p64">
              <a:extLst>
                <a:ext uri="{FF2B5EF4-FFF2-40B4-BE49-F238E27FC236}">
                  <a16:creationId xmlns:a16="http://schemas.microsoft.com/office/drawing/2014/main" id="{30CA8DAB-3525-FA41-DC5F-B8B67DC3B92C}"/>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6;p64">
              <a:extLst>
                <a:ext uri="{FF2B5EF4-FFF2-40B4-BE49-F238E27FC236}">
                  <a16:creationId xmlns:a16="http://schemas.microsoft.com/office/drawing/2014/main" id="{7D446EFF-8CD9-1557-1E75-FB47407B70E0}"/>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7;p64">
              <a:extLst>
                <a:ext uri="{FF2B5EF4-FFF2-40B4-BE49-F238E27FC236}">
                  <a16:creationId xmlns:a16="http://schemas.microsoft.com/office/drawing/2014/main" id="{0EF82A9D-7503-AB40-7518-88C617DA9571}"/>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8;p64">
              <a:extLst>
                <a:ext uri="{FF2B5EF4-FFF2-40B4-BE49-F238E27FC236}">
                  <a16:creationId xmlns:a16="http://schemas.microsoft.com/office/drawing/2014/main" id="{DD8CEA25-2B3C-CB2C-B8E4-D26A41694F9F}"/>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9;p64">
              <a:extLst>
                <a:ext uri="{FF2B5EF4-FFF2-40B4-BE49-F238E27FC236}">
                  <a16:creationId xmlns:a16="http://schemas.microsoft.com/office/drawing/2014/main" id="{5FA00ED1-2048-7EEA-75AD-A0FD3EC22D1A}"/>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200;p64">
              <a:extLst>
                <a:ext uri="{FF2B5EF4-FFF2-40B4-BE49-F238E27FC236}">
                  <a16:creationId xmlns:a16="http://schemas.microsoft.com/office/drawing/2014/main" id="{CB804F7B-76E7-BB78-5B7D-1D0A22EAFA15}"/>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201;p64">
              <a:extLst>
                <a:ext uri="{FF2B5EF4-FFF2-40B4-BE49-F238E27FC236}">
                  <a16:creationId xmlns:a16="http://schemas.microsoft.com/office/drawing/2014/main" id="{7C29704E-D3C1-5CF9-C2F3-9AB54A1CA0CB}"/>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202;p64">
              <a:extLst>
                <a:ext uri="{FF2B5EF4-FFF2-40B4-BE49-F238E27FC236}">
                  <a16:creationId xmlns:a16="http://schemas.microsoft.com/office/drawing/2014/main" id="{B8B0468D-217A-E162-37B5-FFE5336F6383}"/>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3;p64">
              <a:extLst>
                <a:ext uri="{FF2B5EF4-FFF2-40B4-BE49-F238E27FC236}">
                  <a16:creationId xmlns:a16="http://schemas.microsoft.com/office/drawing/2014/main" id="{6441DC06-7A49-32B2-C53C-B4126405EFDF}"/>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204;p64">
              <a:extLst>
                <a:ext uri="{FF2B5EF4-FFF2-40B4-BE49-F238E27FC236}">
                  <a16:creationId xmlns:a16="http://schemas.microsoft.com/office/drawing/2014/main" id="{D6F8F9F2-4701-08FF-3A34-A8C395E3286E}"/>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205;p64">
              <a:extLst>
                <a:ext uri="{FF2B5EF4-FFF2-40B4-BE49-F238E27FC236}">
                  <a16:creationId xmlns:a16="http://schemas.microsoft.com/office/drawing/2014/main" id="{1F3127B1-FFE4-1B12-A3C1-7C993A591ACB}"/>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206;p64">
              <a:extLst>
                <a:ext uri="{FF2B5EF4-FFF2-40B4-BE49-F238E27FC236}">
                  <a16:creationId xmlns:a16="http://schemas.microsoft.com/office/drawing/2014/main" id="{D76A204D-E2D4-46B7-3AB2-535EF3A3ED1E}"/>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207;p64">
              <a:extLst>
                <a:ext uri="{FF2B5EF4-FFF2-40B4-BE49-F238E27FC236}">
                  <a16:creationId xmlns:a16="http://schemas.microsoft.com/office/drawing/2014/main" id="{E474F944-DC7E-B544-1712-CDBB354B9287}"/>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208;p64">
              <a:extLst>
                <a:ext uri="{FF2B5EF4-FFF2-40B4-BE49-F238E27FC236}">
                  <a16:creationId xmlns:a16="http://schemas.microsoft.com/office/drawing/2014/main" id="{35C49861-AFB0-DA8A-018A-26DF279F8812}"/>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209;p64">
              <a:extLst>
                <a:ext uri="{FF2B5EF4-FFF2-40B4-BE49-F238E27FC236}">
                  <a16:creationId xmlns:a16="http://schemas.microsoft.com/office/drawing/2014/main" id="{653B7A38-71F2-A1FF-A83A-856BE2656497}"/>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210;p64">
              <a:extLst>
                <a:ext uri="{FF2B5EF4-FFF2-40B4-BE49-F238E27FC236}">
                  <a16:creationId xmlns:a16="http://schemas.microsoft.com/office/drawing/2014/main" id="{4A7AE753-3B3A-4761-B655-353D71597E67}"/>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211;p64">
              <a:extLst>
                <a:ext uri="{FF2B5EF4-FFF2-40B4-BE49-F238E27FC236}">
                  <a16:creationId xmlns:a16="http://schemas.microsoft.com/office/drawing/2014/main" id="{74A53855-2290-D1FA-4CA9-EDD1E8AC8D9E}"/>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212;p64">
              <a:extLst>
                <a:ext uri="{FF2B5EF4-FFF2-40B4-BE49-F238E27FC236}">
                  <a16:creationId xmlns:a16="http://schemas.microsoft.com/office/drawing/2014/main" id="{4253CB74-1749-FBD0-47AF-4C7B3148279F}"/>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213;p64">
              <a:extLst>
                <a:ext uri="{FF2B5EF4-FFF2-40B4-BE49-F238E27FC236}">
                  <a16:creationId xmlns:a16="http://schemas.microsoft.com/office/drawing/2014/main" id="{25696D15-D215-1975-2712-63679ED74CAF}"/>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214;p64">
              <a:extLst>
                <a:ext uri="{FF2B5EF4-FFF2-40B4-BE49-F238E27FC236}">
                  <a16:creationId xmlns:a16="http://schemas.microsoft.com/office/drawing/2014/main" id="{9279871F-123F-543B-46DC-9F726D1D37F7}"/>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215;p64">
              <a:extLst>
                <a:ext uri="{FF2B5EF4-FFF2-40B4-BE49-F238E27FC236}">
                  <a16:creationId xmlns:a16="http://schemas.microsoft.com/office/drawing/2014/main" id="{D13D777A-1C61-4BC0-70FE-8E06D717CDA1}"/>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216;p64">
              <a:extLst>
                <a:ext uri="{FF2B5EF4-FFF2-40B4-BE49-F238E27FC236}">
                  <a16:creationId xmlns:a16="http://schemas.microsoft.com/office/drawing/2014/main" id="{0850BE4E-8844-1A70-6DF7-19A6C2FABCD6}"/>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217;p64">
              <a:extLst>
                <a:ext uri="{FF2B5EF4-FFF2-40B4-BE49-F238E27FC236}">
                  <a16:creationId xmlns:a16="http://schemas.microsoft.com/office/drawing/2014/main" id="{9E9323DC-E57D-024F-15D4-12F55E3B3631}"/>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218;p64">
              <a:extLst>
                <a:ext uri="{FF2B5EF4-FFF2-40B4-BE49-F238E27FC236}">
                  <a16:creationId xmlns:a16="http://schemas.microsoft.com/office/drawing/2014/main" id="{D4F99284-3663-8EA9-8FF5-427441A1C6AF}"/>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219;p64">
              <a:extLst>
                <a:ext uri="{FF2B5EF4-FFF2-40B4-BE49-F238E27FC236}">
                  <a16:creationId xmlns:a16="http://schemas.microsoft.com/office/drawing/2014/main" id="{561ABE84-0412-C018-BD18-85943B6FC93D}"/>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220;p64">
              <a:extLst>
                <a:ext uri="{FF2B5EF4-FFF2-40B4-BE49-F238E27FC236}">
                  <a16:creationId xmlns:a16="http://schemas.microsoft.com/office/drawing/2014/main" id="{570A5529-B33B-0ECE-A86C-9B388067FA92}"/>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221;p64">
              <a:extLst>
                <a:ext uri="{FF2B5EF4-FFF2-40B4-BE49-F238E27FC236}">
                  <a16:creationId xmlns:a16="http://schemas.microsoft.com/office/drawing/2014/main" id="{74F4B7EE-5AD3-24D8-709D-75AA6DB9F8F6}"/>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222;p64">
              <a:extLst>
                <a:ext uri="{FF2B5EF4-FFF2-40B4-BE49-F238E27FC236}">
                  <a16:creationId xmlns:a16="http://schemas.microsoft.com/office/drawing/2014/main" id="{D1A3CB4A-00EB-7117-01C1-EAC240901556}"/>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223;p64">
              <a:extLst>
                <a:ext uri="{FF2B5EF4-FFF2-40B4-BE49-F238E27FC236}">
                  <a16:creationId xmlns:a16="http://schemas.microsoft.com/office/drawing/2014/main" id="{BB702E70-C13B-D88D-BDBE-939AE6DD4D40}"/>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224;p64">
              <a:extLst>
                <a:ext uri="{FF2B5EF4-FFF2-40B4-BE49-F238E27FC236}">
                  <a16:creationId xmlns:a16="http://schemas.microsoft.com/office/drawing/2014/main" id="{657E9F54-C1E7-C7FB-0B47-3C4DFD084405}"/>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225;p64">
              <a:extLst>
                <a:ext uri="{FF2B5EF4-FFF2-40B4-BE49-F238E27FC236}">
                  <a16:creationId xmlns:a16="http://schemas.microsoft.com/office/drawing/2014/main" id="{82B3AD8A-F8B3-8D8C-FE38-71BC854EF5BE}"/>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226;p64">
              <a:extLst>
                <a:ext uri="{FF2B5EF4-FFF2-40B4-BE49-F238E27FC236}">
                  <a16:creationId xmlns:a16="http://schemas.microsoft.com/office/drawing/2014/main" id="{5A6D349C-50AF-1E50-8898-B45EA982BC24}"/>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227;p64">
              <a:extLst>
                <a:ext uri="{FF2B5EF4-FFF2-40B4-BE49-F238E27FC236}">
                  <a16:creationId xmlns:a16="http://schemas.microsoft.com/office/drawing/2014/main" id="{287AC4D3-5E27-93CD-A1CE-91114E77FD3F}"/>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228;p64">
              <a:extLst>
                <a:ext uri="{FF2B5EF4-FFF2-40B4-BE49-F238E27FC236}">
                  <a16:creationId xmlns:a16="http://schemas.microsoft.com/office/drawing/2014/main" id="{40DC2AA9-72F6-64D0-A506-1C9F2BCEEAA6}"/>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229;p64">
              <a:extLst>
                <a:ext uri="{FF2B5EF4-FFF2-40B4-BE49-F238E27FC236}">
                  <a16:creationId xmlns:a16="http://schemas.microsoft.com/office/drawing/2014/main" id="{9BDA86A4-5F7C-1A09-8EF7-F9DCA81BF26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230;p64">
              <a:extLst>
                <a:ext uri="{FF2B5EF4-FFF2-40B4-BE49-F238E27FC236}">
                  <a16:creationId xmlns:a16="http://schemas.microsoft.com/office/drawing/2014/main" id="{DD494D3E-23FB-0362-6501-7C8752F0E29B}"/>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231;p64">
              <a:extLst>
                <a:ext uri="{FF2B5EF4-FFF2-40B4-BE49-F238E27FC236}">
                  <a16:creationId xmlns:a16="http://schemas.microsoft.com/office/drawing/2014/main" id="{FD9A1A82-BD78-12E4-399A-C3A88BB24686}"/>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232;p64">
              <a:extLst>
                <a:ext uri="{FF2B5EF4-FFF2-40B4-BE49-F238E27FC236}">
                  <a16:creationId xmlns:a16="http://schemas.microsoft.com/office/drawing/2014/main" id="{49017897-B75E-B88A-FC75-5AC958B5CAF0}"/>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233;p64">
              <a:extLst>
                <a:ext uri="{FF2B5EF4-FFF2-40B4-BE49-F238E27FC236}">
                  <a16:creationId xmlns:a16="http://schemas.microsoft.com/office/drawing/2014/main" id="{D6CFD9D0-E567-D506-D0AC-75DD202D7E32}"/>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234;p64">
              <a:extLst>
                <a:ext uri="{FF2B5EF4-FFF2-40B4-BE49-F238E27FC236}">
                  <a16:creationId xmlns:a16="http://schemas.microsoft.com/office/drawing/2014/main" id="{04F52CBD-02BA-3081-FAB6-BE7F874EF937}"/>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235;p64">
              <a:extLst>
                <a:ext uri="{FF2B5EF4-FFF2-40B4-BE49-F238E27FC236}">
                  <a16:creationId xmlns:a16="http://schemas.microsoft.com/office/drawing/2014/main" id="{A3477C1E-1BE7-ABEE-B55D-1B13454ABD2C}"/>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236;p64">
              <a:extLst>
                <a:ext uri="{FF2B5EF4-FFF2-40B4-BE49-F238E27FC236}">
                  <a16:creationId xmlns:a16="http://schemas.microsoft.com/office/drawing/2014/main" id="{1BB1DEE3-96F5-DBDB-1BD0-F03AD3D9AE85}"/>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237;p64">
              <a:extLst>
                <a:ext uri="{FF2B5EF4-FFF2-40B4-BE49-F238E27FC236}">
                  <a16:creationId xmlns:a16="http://schemas.microsoft.com/office/drawing/2014/main" id="{3D05DBA0-EAFF-3F7A-70A5-9E87046B6565}"/>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238;p64">
              <a:extLst>
                <a:ext uri="{FF2B5EF4-FFF2-40B4-BE49-F238E27FC236}">
                  <a16:creationId xmlns:a16="http://schemas.microsoft.com/office/drawing/2014/main" id="{C5A198DA-78E9-A2EB-90FC-37EC375ED1AA}"/>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239;p64">
              <a:extLst>
                <a:ext uri="{FF2B5EF4-FFF2-40B4-BE49-F238E27FC236}">
                  <a16:creationId xmlns:a16="http://schemas.microsoft.com/office/drawing/2014/main" id="{4DAB974C-2534-F3EB-250F-621B10E3A208}"/>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240;p64">
              <a:extLst>
                <a:ext uri="{FF2B5EF4-FFF2-40B4-BE49-F238E27FC236}">
                  <a16:creationId xmlns:a16="http://schemas.microsoft.com/office/drawing/2014/main" id="{6FDBAF9A-CB3A-017D-3A76-648584C4795B}"/>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241;p64">
              <a:extLst>
                <a:ext uri="{FF2B5EF4-FFF2-40B4-BE49-F238E27FC236}">
                  <a16:creationId xmlns:a16="http://schemas.microsoft.com/office/drawing/2014/main" id="{A5381E8D-8D9E-E03B-B7A3-E36E8DF3F441}"/>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242;p64">
              <a:extLst>
                <a:ext uri="{FF2B5EF4-FFF2-40B4-BE49-F238E27FC236}">
                  <a16:creationId xmlns:a16="http://schemas.microsoft.com/office/drawing/2014/main" id="{CC854A8A-D393-5485-8E8D-B396CB259F89}"/>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243;p64">
              <a:extLst>
                <a:ext uri="{FF2B5EF4-FFF2-40B4-BE49-F238E27FC236}">
                  <a16:creationId xmlns:a16="http://schemas.microsoft.com/office/drawing/2014/main" id="{621D60D1-2957-4E63-4C06-C47F1D9CF12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244;p64">
              <a:extLst>
                <a:ext uri="{FF2B5EF4-FFF2-40B4-BE49-F238E27FC236}">
                  <a16:creationId xmlns:a16="http://schemas.microsoft.com/office/drawing/2014/main" id="{C114C1A7-0670-D889-D1B2-E50658B7DF3B}"/>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245;p64">
              <a:extLst>
                <a:ext uri="{FF2B5EF4-FFF2-40B4-BE49-F238E27FC236}">
                  <a16:creationId xmlns:a16="http://schemas.microsoft.com/office/drawing/2014/main" id="{303F2BCF-31A6-D284-68A4-F5725B934DFE}"/>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246;p64">
              <a:extLst>
                <a:ext uri="{FF2B5EF4-FFF2-40B4-BE49-F238E27FC236}">
                  <a16:creationId xmlns:a16="http://schemas.microsoft.com/office/drawing/2014/main" id="{5480CA19-1753-5EDA-2429-E86E41B75A7E}"/>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247;p64">
              <a:extLst>
                <a:ext uri="{FF2B5EF4-FFF2-40B4-BE49-F238E27FC236}">
                  <a16:creationId xmlns:a16="http://schemas.microsoft.com/office/drawing/2014/main" id="{DD256EFC-D2D5-4B63-C372-0BB048EA757F}"/>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248;p64">
              <a:extLst>
                <a:ext uri="{FF2B5EF4-FFF2-40B4-BE49-F238E27FC236}">
                  <a16:creationId xmlns:a16="http://schemas.microsoft.com/office/drawing/2014/main" id="{275AE156-E03F-1A47-3FCF-82D6F1D7EE5A}"/>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249;p64">
              <a:extLst>
                <a:ext uri="{FF2B5EF4-FFF2-40B4-BE49-F238E27FC236}">
                  <a16:creationId xmlns:a16="http://schemas.microsoft.com/office/drawing/2014/main" id="{41E501F2-F85D-8424-9CFD-19547DC33511}"/>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250;p64">
              <a:extLst>
                <a:ext uri="{FF2B5EF4-FFF2-40B4-BE49-F238E27FC236}">
                  <a16:creationId xmlns:a16="http://schemas.microsoft.com/office/drawing/2014/main" id="{D8B89253-06AD-B95E-0DC0-6A62DD041C6C}"/>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251;p64">
              <a:extLst>
                <a:ext uri="{FF2B5EF4-FFF2-40B4-BE49-F238E27FC236}">
                  <a16:creationId xmlns:a16="http://schemas.microsoft.com/office/drawing/2014/main" id="{45D1B6AF-5F29-3F6E-B471-42DDDB81E909}"/>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252;p64">
              <a:extLst>
                <a:ext uri="{FF2B5EF4-FFF2-40B4-BE49-F238E27FC236}">
                  <a16:creationId xmlns:a16="http://schemas.microsoft.com/office/drawing/2014/main" id="{A7229E29-54C6-982C-A37C-D394C93D554F}"/>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53;p64">
              <a:extLst>
                <a:ext uri="{FF2B5EF4-FFF2-40B4-BE49-F238E27FC236}">
                  <a16:creationId xmlns:a16="http://schemas.microsoft.com/office/drawing/2014/main" id="{2113D398-9C39-FA4A-D02E-C2C6B0525C7A}"/>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54;p64">
              <a:extLst>
                <a:ext uri="{FF2B5EF4-FFF2-40B4-BE49-F238E27FC236}">
                  <a16:creationId xmlns:a16="http://schemas.microsoft.com/office/drawing/2014/main" id="{186FD13B-5BA2-8754-1802-D32FF9B3A292}"/>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55;p64">
              <a:extLst>
                <a:ext uri="{FF2B5EF4-FFF2-40B4-BE49-F238E27FC236}">
                  <a16:creationId xmlns:a16="http://schemas.microsoft.com/office/drawing/2014/main" id="{443717A3-1682-19FC-C17C-C06BAB3D128E}"/>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56;p64">
              <a:extLst>
                <a:ext uri="{FF2B5EF4-FFF2-40B4-BE49-F238E27FC236}">
                  <a16:creationId xmlns:a16="http://schemas.microsoft.com/office/drawing/2014/main" id="{FEC0FE38-8B23-7C4F-7E72-A493AC635418}"/>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57;p64">
              <a:extLst>
                <a:ext uri="{FF2B5EF4-FFF2-40B4-BE49-F238E27FC236}">
                  <a16:creationId xmlns:a16="http://schemas.microsoft.com/office/drawing/2014/main" id="{E431FBA8-646F-E3EB-3888-7B28C2E39138}"/>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58;p64">
              <a:extLst>
                <a:ext uri="{FF2B5EF4-FFF2-40B4-BE49-F238E27FC236}">
                  <a16:creationId xmlns:a16="http://schemas.microsoft.com/office/drawing/2014/main" id="{07101B44-525E-0FFE-EF31-58291A9DCCEE}"/>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59;p64">
              <a:extLst>
                <a:ext uri="{FF2B5EF4-FFF2-40B4-BE49-F238E27FC236}">
                  <a16:creationId xmlns:a16="http://schemas.microsoft.com/office/drawing/2014/main" id="{12561047-9EB5-71A2-3053-33A75251EF57}"/>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60;p64">
              <a:extLst>
                <a:ext uri="{FF2B5EF4-FFF2-40B4-BE49-F238E27FC236}">
                  <a16:creationId xmlns:a16="http://schemas.microsoft.com/office/drawing/2014/main" id="{6B75F3B1-31D0-9FAE-1F94-98752D1E17E2}"/>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61;p64">
              <a:extLst>
                <a:ext uri="{FF2B5EF4-FFF2-40B4-BE49-F238E27FC236}">
                  <a16:creationId xmlns:a16="http://schemas.microsoft.com/office/drawing/2014/main" id="{FF6BE14B-0DC2-7761-00E9-D6A5F3208CEB}"/>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62;p64">
              <a:extLst>
                <a:ext uri="{FF2B5EF4-FFF2-40B4-BE49-F238E27FC236}">
                  <a16:creationId xmlns:a16="http://schemas.microsoft.com/office/drawing/2014/main" id="{5C3E8982-47C0-FDF9-8756-8993FC5B7666}"/>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63;p64">
              <a:extLst>
                <a:ext uri="{FF2B5EF4-FFF2-40B4-BE49-F238E27FC236}">
                  <a16:creationId xmlns:a16="http://schemas.microsoft.com/office/drawing/2014/main" id="{1A495643-1618-56FF-F9D8-EB240C833CB2}"/>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64;p64">
              <a:extLst>
                <a:ext uri="{FF2B5EF4-FFF2-40B4-BE49-F238E27FC236}">
                  <a16:creationId xmlns:a16="http://schemas.microsoft.com/office/drawing/2014/main" id="{76B47BB9-9F8C-591D-5711-7323B199D56F}"/>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65;p64">
              <a:extLst>
                <a:ext uri="{FF2B5EF4-FFF2-40B4-BE49-F238E27FC236}">
                  <a16:creationId xmlns:a16="http://schemas.microsoft.com/office/drawing/2014/main" id="{C3A35D25-0FB1-40C8-1B9C-DDE28E2C4DE1}"/>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66;p64">
              <a:extLst>
                <a:ext uri="{FF2B5EF4-FFF2-40B4-BE49-F238E27FC236}">
                  <a16:creationId xmlns:a16="http://schemas.microsoft.com/office/drawing/2014/main" id="{67EB7499-1E42-2B06-DCBF-D66B491C559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67;p64">
              <a:extLst>
                <a:ext uri="{FF2B5EF4-FFF2-40B4-BE49-F238E27FC236}">
                  <a16:creationId xmlns:a16="http://schemas.microsoft.com/office/drawing/2014/main" id="{6903EA82-556C-769A-C3A3-66128910F3A7}"/>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68;p64">
              <a:extLst>
                <a:ext uri="{FF2B5EF4-FFF2-40B4-BE49-F238E27FC236}">
                  <a16:creationId xmlns:a16="http://schemas.microsoft.com/office/drawing/2014/main" id="{F794A685-E7EE-F243-48AC-956656BE82F7}"/>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69;p64">
              <a:extLst>
                <a:ext uri="{FF2B5EF4-FFF2-40B4-BE49-F238E27FC236}">
                  <a16:creationId xmlns:a16="http://schemas.microsoft.com/office/drawing/2014/main" id="{84E19866-B599-0DA8-1ABA-85437D44A08F}"/>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70;p64">
              <a:extLst>
                <a:ext uri="{FF2B5EF4-FFF2-40B4-BE49-F238E27FC236}">
                  <a16:creationId xmlns:a16="http://schemas.microsoft.com/office/drawing/2014/main" id="{0F6B0C67-AF0A-8788-17A9-BF4032A1B20A}"/>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71;p64">
              <a:extLst>
                <a:ext uri="{FF2B5EF4-FFF2-40B4-BE49-F238E27FC236}">
                  <a16:creationId xmlns:a16="http://schemas.microsoft.com/office/drawing/2014/main" id="{CFABD415-DA52-706E-CD97-87051FC4E9F5}"/>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72;p64">
              <a:extLst>
                <a:ext uri="{FF2B5EF4-FFF2-40B4-BE49-F238E27FC236}">
                  <a16:creationId xmlns:a16="http://schemas.microsoft.com/office/drawing/2014/main" id="{30AF5E5C-9AC7-994E-5DD6-478FA5C3C05F}"/>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73;p64">
              <a:extLst>
                <a:ext uri="{FF2B5EF4-FFF2-40B4-BE49-F238E27FC236}">
                  <a16:creationId xmlns:a16="http://schemas.microsoft.com/office/drawing/2014/main" id="{D917369C-581D-8FD5-3F54-8F30C23E9899}"/>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74;p64">
              <a:extLst>
                <a:ext uri="{FF2B5EF4-FFF2-40B4-BE49-F238E27FC236}">
                  <a16:creationId xmlns:a16="http://schemas.microsoft.com/office/drawing/2014/main" id="{6B5084E1-AF81-F2B2-A4B1-9C95E7965377}"/>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75;p64">
              <a:extLst>
                <a:ext uri="{FF2B5EF4-FFF2-40B4-BE49-F238E27FC236}">
                  <a16:creationId xmlns:a16="http://schemas.microsoft.com/office/drawing/2014/main" id="{C0CD693D-BBB2-6096-70EF-F7FCC88F52A5}"/>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76;p64">
              <a:extLst>
                <a:ext uri="{FF2B5EF4-FFF2-40B4-BE49-F238E27FC236}">
                  <a16:creationId xmlns:a16="http://schemas.microsoft.com/office/drawing/2014/main" id="{D8C81C6F-34E7-C0CF-72A5-13608182AF20}"/>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77;p64">
              <a:extLst>
                <a:ext uri="{FF2B5EF4-FFF2-40B4-BE49-F238E27FC236}">
                  <a16:creationId xmlns:a16="http://schemas.microsoft.com/office/drawing/2014/main" id="{1CDA9F1F-EC6C-9F84-BA6A-243B6E029BF7}"/>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78;p64">
              <a:extLst>
                <a:ext uri="{FF2B5EF4-FFF2-40B4-BE49-F238E27FC236}">
                  <a16:creationId xmlns:a16="http://schemas.microsoft.com/office/drawing/2014/main" id="{A68FDA3D-4889-343C-6462-1320A3F168C0}"/>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79;p64">
              <a:extLst>
                <a:ext uri="{FF2B5EF4-FFF2-40B4-BE49-F238E27FC236}">
                  <a16:creationId xmlns:a16="http://schemas.microsoft.com/office/drawing/2014/main" id="{78A5E3A9-870C-75CE-906A-4D1A67760997}"/>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80;p64">
              <a:extLst>
                <a:ext uri="{FF2B5EF4-FFF2-40B4-BE49-F238E27FC236}">
                  <a16:creationId xmlns:a16="http://schemas.microsoft.com/office/drawing/2014/main" id="{00A472D5-8D69-4A65-4BD0-E5C5F0258C7E}"/>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81;p64">
              <a:extLst>
                <a:ext uri="{FF2B5EF4-FFF2-40B4-BE49-F238E27FC236}">
                  <a16:creationId xmlns:a16="http://schemas.microsoft.com/office/drawing/2014/main" id="{BE954E31-3574-CDD3-BD6A-1AF452BB440A}"/>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82;p64">
              <a:extLst>
                <a:ext uri="{FF2B5EF4-FFF2-40B4-BE49-F238E27FC236}">
                  <a16:creationId xmlns:a16="http://schemas.microsoft.com/office/drawing/2014/main" id="{CE3A4DF2-BAF8-B688-3B2A-11CDB4C2A39F}"/>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83;p64">
              <a:extLst>
                <a:ext uri="{FF2B5EF4-FFF2-40B4-BE49-F238E27FC236}">
                  <a16:creationId xmlns:a16="http://schemas.microsoft.com/office/drawing/2014/main" id="{9C7817F2-A446-1C97-96AC-E7A15E66F440}"/>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84;p64">
              <a:extLst>
                <a:ext uri="{FF2B5EF4-FFF2-40B4-BE49-F238E27FC236}">
                  <a16:creationId xmlns:a16="http://schemas.microsoft.com/office/drawing/2014/main" id="{D8BAA542-9994-B679-EC53-B0C8CD9F503C}"/>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85;p64">
              <a:extLst>
                <a:ext uri="{FF2B5EF4-FFF2-40B4-BE49-F238E27FC236}">
                  <a16:creationId xmlns:a16="http://schemas.microsoft.com/office/drawing/2014/main" id="{3FF7A296-4C48-874F-3DC3-A81FCB13D9B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86;p64">
              <a:extLst>
                <a:ext uri="{FF2B5EF4-FFF2-40B4-BE49-F238E27FC236}">
                  <a16:creationId xmlns:a16="http://schemas.microsoft.com/office/drawing/2014/main" id="{0AEB98BD-3CCF-3C37-A728-367CDEC9F492}"/>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87;p64">
              <a:extLst>
                <a:ext uri="{FF2B5EF4-FFF2-40B4-BE49-F238E27FC236}">
                  <a16:creationId xmlns:a16="http://schemas.microsoft.com/office/drawing/2014/main" id="{FB7B76CB-A757-6BDD-238C-12090C91D330}"/>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88;p64">
              <a:extLst>
                <a:ext uri="{FF2B5EF4-FFF2-40B4-BE49-F238E27FC236}">
                  <a16:creationId xmlns:a16="http://schemas.microsoft.com/office/drawing/2014/main" id="{0746179C-23D9-699E-1219-50219EC5CB29}"/>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89;p64">
              <a:extLst>
                <a:ext uri="{FF2B5EF4-FFF2-40B4-BE49-F238E27FC236}">
                  <a16:creationId xmlns:a16="http://schemas.microsoft.com/office/drawing/2014/main" id="{69DBFF29-BD9B-978B-EE81-F1866225951E}"/>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90;p64">
              <a:extLst>
                <a:ext uri="{FF2B5EF4-FFF2-40B4-BE49-F238E27FC236}">
                  <a16:creationId xmlns:a16="http://schemas.microsoft.com/office/drawing/2014/main" id="{B75FEB60-9367-92EA-2F42-A869A986560B}"/>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91;p64">
              <a:extLst>
                <a:ext uri="{FF2B5EF4-FFF2-40B4-BE49-F238E27FC236}">
                  <a16:creationId xmlns:a16="http://schemas.microsoft.com/office/drawing/2014/main" id="{2F1E4D51-3255-B000-9820-16F5E22E581F}"/>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92;p64">
              <a:extLst>
                <a:ext uri="{FF2B5EF4-FFF2-40B4-BE49-F238E27FC236}">
                  <a16:creationId xmlns:a16="http://schemas.microsoft.com/office/drawing/2014/main" id="{518E46AE-552A-B512-30B4-2E943E76C1EA}"/>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93;p64">
              <a:extLst>
                <a:ext uri="{FF2B5EF4-FFF2-40B4-BE49-F238E27FC236}">
                  <a16:creationId xmlns:a16="http://schemas.microsoft.com/office/drawing/2014/main" id="{C5A83DB0-4F67-EF9E-2A26-259CB048E06E}"/>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94;p64">
              <a:extLst>
                <a:ext uri="{FF2B5EF4-FFF2-40B4-BE49-F238E27FC236}">
                  <a16:creationId xmlns:a16="http://schemas.microsoft.com/office/drawing/2014/main" id="{297A0094-83C6-3B63-8287-5505F7B9FF17}"/>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95;p64">
              <a:extLst>
                <a:ext uri="{FF2B5EF4-FFF2-40B4-BE49-F238E27FC236}">
                  <a16:creationId xmlns:a16="http://schemas.microsoft.com/office/drawing/2014/main" id="{8FDC6B65-BE8C-67B8-3F44-EEEAB243E454}"/>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96;p64">
              <a:extLst>
                <a:ext uri="{FF2B5EF4-FFF2-40B4-BE49-F238E27FC236}">
                  <a16:creationId xmlns:a16="http://schemas.microsoft.com/office/drawing/2014/main" id="{1B6F3F45-E61F-1C42-5EE1-247C241FEE8C}"/>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97;p64">
              <a:extLst>
                <a:ext uri="{FF2B5EF4-FFF2-40B4-BE49-F238E27FC236}">
                  <a16:creationId xmlns:a16="http://schemas.microsoft.com/office/drawing/2014/main" id="{F817FDFC-6D63-7D89-B0BD-021ADE060D98}"/>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98;p64">
              <a:extLst>
                <a:ext uri="{FF2B5EF4-FFF2-40B4-BE49-F238E27FC236}">
                  <a16:creationId xmlns:a16="http://schemas.microsoft.com/office/drawing/2014/main" id="{00331957-EF55-D192-0019-D69733D67D4B}"/>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99;p64">
              <a:extLst>
                <a:ext uri="{FF2B5EF4-FFF2-40B4-BE49-F238E27FC236}">
                  <a16:creationId xmlns:a16="http://schemas.microsoft.com/office/drawing/2014/main" id="{CB17183B-A7BE-F6B8-CEDF-F7BEF6C46C45}"/>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300;p64">
              <a:extLst>
                <a:ext uri="{FF2B5EF4-FFF2-40B4-BE49-F238E27FC236}">
                  <a16:creationId xmlns:a16="http://schemas.microsoft.com/office/drawing/2014/main" id="{E1733DC4-F241-82CE-F73B-D136F51B8F58}"/>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301;p64">
              <a:extLst>
                <a:ext uri="{FF2B5EF4-FFF2-40B4-BE49-F238E27FC236}">
                  <a16:creationId xmlns:a16="http://schemas.microsoft.com/office/drawing/2014/main" id="{2EBBBD9B-1F9F-C4FF-57BB-59A836325AE5}"/>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302;p64">
              <a:extLst>
                <a:ext uri="{FF2B5EF4-FFF2-40B4-BE49-F238E27FC236}">
                  <a16:creationId xmlns:a16="http://schemas.microsoft.com/office/drawing/2014/main" id="{85439EBF-6267-84B0-EF71-13C75A40A921}"/>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303;p64">
              <a:extLst>
                <a:ext uri="{FF2B5EF4-FFF2-40B4-BE49-F238E27FC236}">
                  <a16:creationId xmlns:a16="http://schemas.microsoft.com/office/drawing/2014/main" id="{8B7E1140-E786-47D0-A991-359AED057C6A}"/>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304;p64">
              <a:extLst>
                <a:ext uri="{FF2B5EF4-FFF2-40B4-BE49-F238E27FC236}">
                  <a16:creationId xmlns:a16="http://schemas.microsoft.com/office/drawing/2014/main" id="{C03E2AB2-B73B-DF03-6F16-8D229E113018}"/>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305;p64">
              <a:extLst>
                <a:ext uri="{FF2B5EF4-FFF2-40B4-BE49-F238E27FC236}">
                  <a16:creationId xmlns:a16="http://schemas.microsoft.com/office/drawing/2014/main" id="{7009D567-2B5B-D45B-16D1-A5A0BF3C5CAF}"/>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306;p64">
              <a:extLst>
                <a:ext uri="{FF2B5EF4-FFF2-40B4-BE49-F238E27FC236}">
                  <a16:creationId xmlns:a16="http://schemas.microsoft.com/office/drawing/2014/main" id="{59A8C6C4-15B7-59C9-D8E5-FDDADB23734F}"/>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307;p64">
              <a:extLst>
                <a:ext uri="{FF2B5EF4-FFF2-40B4-BE49-F238E27FC236}">
                  <a16:creationId xmlns:a16="http://schemas.microsoft.com/office/drawing/2014/main" id="{90EADCEE-9CD8-D7A0-3BB5-B137A7124898}"/>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308;p64">
              <a:extLst>
                <a:ext uri="{FF2B5EF4-FFF2-40B4-BE49-F238E27FC236}">
                  <a16:creationId xmlns:a16="http://schemas.microsoft.com/office/drawing/2014/main" id="{756EDFB2-B10A-021C-78D4-3AD12CDF682D}"/>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309;p64">
              <a:extLst>
                <a:ext uri="{FF2B5EF4-FFF2-40B4-BE49-F238E27FC236}">
                  <a16:creationId xmlns:a16="http://schemas.microsoft.com/office/drawing/2014/main" id="{16684E15-F015-A365-3F13-C2E140C94FB4}"/>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310;p64">
              <a:extLst>
                <a:ext uri="{FF2B5EF4-FFF2-40B4-BE49-F238E27FC236}">
                  <a16:creationId xmlns:a16="http://schemas.microsoft.com/office/drawing/2014/main" id="{26FED24A-BFB4-374A-69A4-C12C3737C132}"/>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311;p64">
              <a:extLst>
                <a:ext uri="{FF2B5EF4-FFF2-40B4-BE49-F238E27FC236}">
                  <a16:creationId xmlns:a16="http://schemas.microsoft.com/office/drawing/2014/main" id="{8005E273-0130-D582-D3F9-8441756EE2E0}"/>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312;p64">
              <a:extLst>
                <a:ext uri="{FF2B5EF4-FFF2-40B4-BE49-F238E27FC236}">
                  <a16:creationId xmlns:a16="http://schemas.microsoft.com/office/drawing/2014/main" id="{B14EA970-399C-74B6-2733-6297D91DDAFB}"/>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313;p64">
              <a:extLst>
                <a:ext uri="{FF2B5EF4-FFF2-40B4-BE49-F238E27FC236}">
                  <a16:creationId xmlns:a16="http://schemas.microsoft.com/office/drawing/2014/main" id="{CF1B5E20-7CBC-0546-B27B-87BDE987D18C}"/>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3314;p64">
              <a:extLst>
                <a:ext uri="{FF2B5EF4-FFF2-40B4-BE49-F238E27FC236}">
                  <a16:creationId xmlns:a16="http://schemas.microsoft.com/office/drawing/2014/main" id="{8491E207-B6E7-3E38-8BC5-CD45903E4938}"/>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3315;p64">
              <a:extLst>
                <a:ext uri="{FF2B5EF4-FFF2-40B4-BE49-F238E27FC236}">
                  <a16:creationId xmlns:a16="http://schemas.microsoft.com/office/drawing/2014/main" id="{8AC48E33-40B5-E72A-83BC-CFF3CFB5ADA6}"/>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3316;p64">
              <a:extLst>
                <a:ext uri="{FF2B5EF4-FFF2-40B4-BE49-F238E27FC236}">
                  <a16:creationId xmlns:a16="http://schemas.microsoft.com/office/drawing/2014/main" id="{AAB168CE-8B65-B1E4-1CC0-D97909E415BA}"/>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317;p64">
              <a:extLst>
                <a:ext uri="{FF2B5EF4-FFF2-40B4-BE49-F238E27FC236}">
                  <a16:creationId xmlns:a16="http://schemas.microsoft.com/office/drawing/2014/main" id="{E076302E-6FB0-63BA-E2C0-39B853FFC881}"/>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318;p64">
              <a:extLst>
                <a:ext uri="{FF2B5EF4-FFF2-40B4-BE49-F238E27FC236}">
                  <a16:creationId xmlns:a16="http://schemas.microsoft.com/office/drawing/2014/main" id="{BB12AB95-0C0D-0BA0-A556-1528304DD907}"/>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319;p64">
              <a:extLst>
                <a:ext uri="{FF2B5EF4-FFF2-40B4-BE49-F238E27FC236}">
                  <a16:creationId xmlns:a16="http://schemas.microsoft.com/office/drawing/2014/main" id="{615FE876-EBA1-66C7-D63E-6B1C187F10CC}"/>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3081;p64">
            <a:extLst>
              <a:ext uri="{FF2B5EF4-FFF2-40B4-BE49-F238E27FC236}">
                <a16:creationId xmlns:a16="http://schemas.microsoft.com/office/drawing/2014/main" id="{D4166324-6035-68F8-3F7C-F56763A3AEF8}"/>
              </a:ext>
            </a:extLst>
          </p:cNvPr>
          <p:cNvGrpSpPr/>
          <p:nvPr/>
        </p:nvGrpSpPr>
        <p:grpSpPr>
          <a:xfrm>
            <a:off x="586682" y="1233782"/>
            <a:ext cx="1653905" cy="3244911"/>
            <a:chOff x="-2560775" y="1429700"/>
            <a:chExt cx="1463550" cy="3034075"/>
          </a:xfrm>
        </p:grpSpPr>
        <p:sp>
          <p:nvSpPr>
            <p:cNvPr id="1924" name="Google Shape;3082;p64">
              <a:extLst>
                <a:ext uri="{FF2B5EF4-FFF2-40B4-BE49-F238E27FC236}">
                  <a16:creationId xmlns:a16="http://schemas.microsoft.com/office/drawing/2014/main" id="{198077E9-98A3-3304-DDFA-471C649B39EE}"/>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083;p64">
              <a:extLst>
                <a:ext uri="{FF2B5EF4-FFF2-40B4-BE49-F238E27FC236}">
                  <a16:creationId xmlns:a16="http://schemas.microsoft.com/office/drawing/2014/main" id="{E33F8CDA-9E66-6799-83CA-3D554FB27FE8}"/>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084;p64">
              <a:extLst>
                <a:ext uri="{FF2B5EF4-FFF2-40B4-BE49-F238E27FC236}">
                  <a16:creationId xmlns:a16="http://schemas.microsoft.com/office/drawing/2014/main" id="{46B7CFAC-C727-44D5-9690-FA6951983940}"/>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085;p64">
              <a:extLst>
                <a:ext uri="{FF2B5EF4-FFF2-40B4-BE49-F238E27FC236}">
                  <a16:creationId xmlns:a16="http://schemas.microsoft.com/office/drawing/2014/main" id="{C7AE0400-C6C4-F010-757B-FD2CB19E3EE3}"/>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086;p64">
              <a:extLst>
                <a:ext uri="{FF2B5EF4-FFF2-40B4-BE49-F238E27FC236}">
                  <a16:creationId xmlns:a16="http://schemas.microsoft.com/office/drawing/2014/main" id="{D5B419B7-2C51-702E-71CA-69E24113219F}"/>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087;p64">
              <a:extLst>
                <a:ext uri="{FF2B5EF4-FFF2-40B4-BE49-F238E27FC236}">
                  <a16:creationId xmlns:a16="http://schemas.microsoft.com/office/drawing/2014/main" id="{337D01B2-0B92-C566-33EF-2EA330089A0F}"/>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3088;p64">
              <a:extLst>
                <a:ext uri="{FF2B5EF4-FFF2-40B4-BE49-F238E27FC236}">
                  <a16:creationId xmlns:a16="http://schemas.microsoft.com/office/drawing/2014/main" id="{247774E0-AADB-41FA-6FDC-E6567FE741D6}"/>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3089;p64">
              <a:extLst>
                <a:ext uri="{FF2B5EF4-FFF2-40B4-BE49-F238E27FC236}">
                  <a16:creationId xmlns:a16="http://schemas.microsoft.com/office/drawing/2014/main" id="{56B18B57-0C8C-9400-917F-9A5DEF08620B}"/>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3090;p64">
              <a:extLst>
                <a:ext uri="{FF2B5EF4-FFF2-40B4-BE49-F238E27FC236}">
                  <a16:creationId xmlns:a16="http://schemas.microsoft.com/office/drawing/2014/main" id="{72A4854D-FD91-C6D5-633F-BF13640722AF}"/>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3091;p64">
              <a:extLst>
                <a:ext uri="{FF2B5EF4-FFF2-40B4-BE49-F238E27FC236}">
                  <a16:creationId xmlns:a16="http://schemas.microsoft.com/office/drawing/2014/main" id="{8A3A2634-BBC5-BF80-8147-1075BB3B38AE}"/>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3092;p64">
              <a:extLst>
                <a:ext uri="{FF2B5EF4-FFF2-40B4-BE49-F238E27FC236}">
                  <a16:creationId xmlns:a16="http://schemas.microsoft.com/office/drawing/2014/main" id="{BC90968A-EDC4-E0F3-3581-C68A82153078}"/>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3093;p64">
              <a:extLst>
                <a:ext uri="{FF2B5EF4-FFF2-40B4-BE49-F238E27FC236}">
                  <a16:creationId xmlns:a16="http://schemas.microsoft.com/office/drawing/2014/main" id="{2ADFF35E-BD37-433A-A3B4-CA72E1BA2A8C}"/>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3094;p64">
              <a:extLst>
                <a:ext uri="{FF2B5EF4-FFF2-40B4-BE49-F238E27FC236}">
                  <a16:creationId xmlns:a16="http://schemas.microsoft.com/office/drawing/2014/main" id="{8A6EA0FA-93DE-2C6C-6AB4-246675B005B0}"/>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3095;p64">
              <a:extLst>
                <a:ext uri="{FF2B5EF4-FFF2-40B4-BE49-F238E27FC236}">
                  <a16:creationId xmlns:a16="http://schemas.microsoft.com/office/drawing/2014/main" id="{41509581-61DB-9134-9FFE-9299CA8E8C69}"/>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3096;p64">
              <a:extLst>
                <a:ext uri="{FF2B5EF4-FFF2-40B4-BE49-F238E27FC236}">
                  <a16:creationId xmlns:a16="http://schemas.microsoft.com/office/drawing/2014/main" id="{16D52916-14B9-DE2F-EE75-02CA443119BA}"/>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3097;p64">
              <a:extLst>
                <a:ext uri="{FF2B5EF4-FFF2-40B4-BE49-F238E27FC236}">
                  <a16:creationId xmlns:a16="http://schemas.microsoft.com/office/drawing/2014/main" id="{9FF6797B-79F9-F759-00CA-488FB6C6272D}"/>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3098;p64">
              <a:extLst>
                <a:ext uri="{FF2B5EF4-FFF2-40B4-BE49-F238E27FC236}">
                  <a16:creationId xmlns:a16="http://schemas.microsoft.com/office/drawing/2014/main" id="{E6BB1FA4-04C5-3223-9862-80397B3073FB}"/>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3099;p64">
              <a:extLst>
                <a:ext uri="{FF2B5EF4-FFF2-40B4-BE49-F238E27FC236}">
                  <a16:creationId xmlns:a16="http://schemas.microsoft.com/office/drawing/2014/main" id="{64DE7692-25E5-2E73-9208-6C6DBEE9C255}"/>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3100;p64">
              <a:extLst>
                <a:ext uri="{FF2B5EF4-FFF2-40B4-BE49-F238E27FC236}">
                  <a16:creationId xmlns:a16="http://schemas.microsoft.com/office/drawing/2014/main" id="{93EE1442-79B4-5EF1-4189-EA9E1CDB0D5B}"/>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3101;p64">
              <a:extLst>
                <a:ext uri="{FF2B5EF4-FFF2-40B4-BE49-F238E27FC236}">
                  <a16:creationId xmlns:a16="http://schemas.microsoft.com/office/drawing/2014/main" id="{FF9CB7AD-C692-6B49-7714-57FB7DC36CB1}"/>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3102;p64">
              <a:extLst>
                <a:ext uri="{FF2B5EF4-FFF2-40B4-BE49-F238E27FC236}">
                  <a16:creationId xmlns:a16="http://schemas.microsoft.com/office/drawing/2014/main" id="{B1F14E83-0F3A-B40D-B4F7-423EEBF0AACC}"/>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3103;p64">
              <a:extLst>
                <a:ext uri="{FF2B5EF4-FFF2-40B4-BE49-F238E27FC236}">
                  <a16:creationId xmlns:a16="http://schemas.microsoft.com/office/drawing/2014/main" id="{E0C42580-5021-B773-0D14-80E8AF6E22B0}"/>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3104;p64">
              <a:extLst>
                <a:ext uri="{FF2B5EF4-FFF2-40B4-BE49-F238E27FC236}">
                  <a16:creationId xmlns:a16="http://schemas.microsoft.com/office/drawing/2014/main" id="{CD7FF7AB-EDDC-BE88-0544-0E815AD0BA05}"/>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3105;p64">
              <a:extLst>
                <a:ext uri="{FF2B5EF4-FFF2-40B4-BE49-F238E27FC236}">
                  <a16:creationId xmlns:a16="http://schemas.microsoft.com/office/drawing/2014/main" id="{6D64B213-C351-5F2B-50D6-AFCCC9DF39C8}"/>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3106;p64">
              <a:extLst>
                <a:ext uri="{FF2B5EF4-FFF2-40B4-BE49-F238E27FC236}">
                  <a16:creationId xmlns:a16="http://schemas.microsoft.com/office/drawing/2014/main" id="{A5FEFF39-78FC-E994-2B2D-0D6C3CEB3F34}"/>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3107;p64">
              <a:extLst>
                <a:ext uri="{FF2B5EF4-FFF2-40B4-BE49-F238E27FC236}">
                  <a16:creationId xmlns:a16="http://schemas.microsoft.com/office/drawing/2014/main" id="{1F142F78-9321-8868-F544-8232B4A6AD84}"/>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3108;p64">
              <a:extLst>
                <a:ext uri="{FF2B5EF4-FFF2-40B4-BE49-F238E27FC236}">
                  <a16:creationId xmlns:a16="http://schemas.microsoft.com/office/drawing/2014/main" id="{0B1A343C-C034-7219-39F2-4EF3E5A261B6}"/>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3109;p64">
              <a:extLst>
                <a:ext uri="{FF2B5EF4-FFF2-40B4-BE49-F238E27FC236}">
                  <a16:creationId xmlns:a16="http://schemas.microsoft.com/office/drawing/2014/main" id="{0D08C31F-21B9-BB92-69CF-206ED7A9B3A9}"/>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3110;p64">
              <a:extLst>
                <a:ext uri="{FF2B5EF4-FFF2-40B4-BE49-F238E27FC236}">
                  <a16:creationId xmlns:a16="http://schemas.microsoft.com/office/drawing/2014/main" id="{A24CA299-9A3C-D316-C581-BE3863A33F28}"/>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3111;p64">
              <a:extLst>
                <a:ext uri="{FF2B5EF4-FFF2-40B4-BE49-F238E27FC236}">
                  <a16:creationId xmlns:a16="http://schemas.microsoft.com/office/drawing/2014/main" id="{0D42038F-4DD2-5A92-178B-BCF58D300957}"/>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3112;p64">
              <a:extLst>
                <a:ext uri="{FF2B5EF4-FFF2-40B4-BE49-F238E27FC236}">
                  <a16:creationId xmlns:a16="http://schemas.microsoft.com/office/drawing/2014/main" id="{4D8B83C9-944F-15DD-A475-8D65BFBCC10F}"/>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3113;p64">
              <a:extLst>
                <a:ext uri="{FF2B5EF4-FFF2-40B4-BE49-F238E27FC236}">
                  <a16:creationId xmlns:a16="http://schemas.microsoft.com/office/drawing/2014/main" id="{1A79B013-6276-7265-A95F-F86113E52192}"/>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3114;p64">
              <a:extLst>
                <a:ext uri="{FF2B5EF4-FFF2-40B4-BE49-F238E27FC236}">
                  <a16:creationId xmlns:a16="http://schemas.microsoft.com/office/drawing/2014/main" id="{960C0352-B124-62BB-A088-F974738D4684}"/>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3115;p64">
              <a:extLst>
                <a:ext uri="{FF2B5EF4-FFF2-40B4-BE49-F238E27FC236}">
                  <a16:creationId xmlns:a16="http://schemas.microsoft.com/office/drawing/2014/main" id="{4D13A961-8436-08B4-4221-4600BA6D75FA}"/>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3116;p64">
              <a:extLst>
                <a:ext uri="{FF2B5EF4-FFF2-40B4-BE49-F238E27FC236}">
                  <a16:creationId xmlns:a16="http://schemas.microsoft.com/office/drawing/2014/main" id="{A45C58BA-58E1-960D-080C-AA16D28C24EF}"/>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3117;p64">
              <a:extLst>
                <a:ext uri="{FF2B5EF4-FFF2-40B4-BE49-F238E27FC236}">
                  <a16:creationId xmlns:a16="http://schemas.microsoft.com/office/drawing/2014/main" id="{6D75B366-C771-6740-8E56-FE5A3B6A1098}"/>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3118;p64">
              <a:extLst>
                <a:ext uri="{FF2B5EF4-FFF2-40B4-BE49-F238E27FC236}">
                  <a16:creationId xmlns:a16="http://schemas.microsoft.com/office/drawing/2014/main" id="{1453CA40-0147-7CFD-708B-72D6DB63E295}"/>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3119;p64">
              <a:extLst>
                <a:ext uri="{FF2B5EF4-FFF2-40B4-BE49-F238E27FC236}">
                  <a16:creationId xmlns:a16="http://schemas.microsoft.com/office/drawing/2014/main" id="{7B598E2D-9BCD-1203-D3B6-050F314443AA}"/>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3120;p64">
              <a:extLst>
                <a:ext uri="{FF2B5EF4-FFF2-40B4-BE49-F238E27FC236}">
                  <a16:creationId xmlns:a16="http://schemas.microsoft.com/office/drawing/2014/main" id="{AA644467-E797-68FD-31E8-1AEA66A6589B}"/>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3121;p64">
              <a:extLst>
                <a:ext uri="{FF2B5EF4-FFF2-40B4-BE49-F238E27FC236}">
                  <a16:creationId xmlns:a16="http://schemas.microsoft.com/office/drawing/2014/main" id="{D9AF0A46-D0AF-90B1-C11E-387191009666}"/>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3122;p64">
              <a:extLst>
                <a:ext uri="{FF2B5EF4-FFF2-40B4-BE49-F238E27FC236}">
                  <a16:creationId xmlns:a16="http://schemas.microsoft.com/office/drawing/2014/main" id="{40A762AD-95CF-8F9A-C97D-47BA0642F3F2}"/>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3123;p64">
              <a:extLst>
                <a:ext uri="{FF2B5EF4-FFF2-40B4-BE49-F238E27FC236}">
                  <a16:creationId xmlns:a16="http://schemas.microsoft.com/office/drawing/2014/main" id="{538E4975-74DD-6B7E-73E0-B5CF33B597BF}"/>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3124;p64">
              <a:extLst>
                <a:ext uri="{FF2B5EF4-FFF2-40B4-BE49-F238E27FC236}">
                  <a16:creationId xmlns:a16="http://schemas.microsoft.com/office/drawing/2014/main" id="{AE01C25C-66A5-3A27-E2B8-E6A3FE71824D}"/>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3125;p64">
              <a:extLst>
                <a:ext uri="{FF2B5EF4-FFF2-40B4-BE49-F238E27FC236}">
                  <a16:creationId xmlns:a16="http://schemas.microsoft.com/office/drawing/2014/main" id="{8D336276-D155-27DB-0A7C-3FEE26CC1C39}"/>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3126;p64">
              <a:extLst>
                <a:ext uri="{FF2B5EF4-FFF2-40B4-BE49-F238E27FC236}">
                  <a16:creationId xmlns:a16="http://schemas.microsoft.com/office/drawing/2014/main" id="{4B4249A1-8CF2-A048-2334-177938D62AFC}"/>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3127;p64">
              <a:extLst>
                <a:ext uri="{FF2B5EF4-FFF2-40B4-BE49-F238E27FC236}">
                  <a16:creationId xmlns:a16="http://schemas.microsoft.com/office/drawing/2014/main" id="{C8FB8196-63E0-86BC-9463-7E385A07A487}"/>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3128;p64">
              <a:extLst>
                <a:ext uri="{FF2B5EF4-FFF2-40B4-BE49-F238E27FC236}">
                  <a16:creationId xmlns:a16="http://schemas.microsoft.com/office/drawing/2014/main" id="{F32A9321-7EC9-C5CF-BDE1-3FFEE8BFCFAD}"/>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3129;p64">
              <a:extLst>
                <a:ext uri="{FF2B5EF4-FFF2-40B4-BE49-F238E27FC236}">
                  <a16:creationId xmlns:a16="http://schemas.microsoft.com/office/drawing/2014/main" id="{3495BFD5-8219-8806-4308-38FD33D56FFF}"/>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3130;p64">
              <a:extLst>
                <a:ext uri="{FF2B5EF4-FFF2-40B4-BE49-F238E27FC236}">
                  <a16:creationId xmlns:a16="http://schemas.microsoft.com/office/drawing/2014/main" id="{D58FE44D-9635-0B36-0FDC-8786DE5C62DF}"/>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3131;p64">
              <a:extLst>
                <a:ext uri="{FF2B5EF4-FFF2-40B4-BE49-F238E27FC236}">
                  <a16:creationId xmlns:a16="http://schemas.microsoft.com/office/drawing/2014/main" id="{988455F7-300F-0F07-D161-6CDC8751C8F3}"/>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3132;p64">
              <a:extLst>
                <a:ext uri="{FF2B5EF4-FFF2-40B4-BE49-F238E27FC236}">
                  <a16:creationId xmlns:a16="http://schemas.microsoft.com/office/drawing/2014/main" id="{23A29265-C223-1A4D-18F5-9208B5132B1D}"/>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752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VS. SOLUTION</a:t>
            </a:r>
            <a:endParaRPr/>
          </a:p>
        </p:txBody>
      </p:sp>
      <p:sp>
        <p:nvSpPr>
          <p:cNvPr id="627" name="Google Shape;627;p36"/>
          <p:cNvSpPr txBox="1">
            <a:spLocks noGrp="1"/>
          </p:cNvSpPr>
          <p:nvPr>
            <p:ph type="body" idx="1"/>
          </p:nvPr>
        </p:nvSpPr>
        <p:spPr>
          <a:xfrm>
            <a:off x="5344692" y="3213080"/>
            <a:ext cx="3685008" cy="1564339"/>
          </a:xfrm>
          <a:prstGeom prst="rect">
            <a:avLst/>
          </a:prstGeom>
        </p:spPr>
        <p:txBody>
          <a:bodyPr spcFirstLastPara="1" wrap="square" lIns="91425" tIns="91425" rIns="91425" bIns="91425" anchor="t" anchorCtr="0">
            <a:noAutofit/>
          </a:bodyPr>
          <a:lstStyle/>
          <a:p>
            <a:pPr marL="171450" indent="-171450" algn="l">
              <a:spcAft>
                <a:spcPts val="1600"/>
              </a:spcAft>
            </a:pPr>
            <a:r>
              <a:rPr lang="en-US" sz="1000" dirty="0"/>
              <a:t>Detecting and redirecting abnormal traffic flows using a DoS protection service, which filters out malicious traffic.</a:t>
            </a:r>
          </a:p>
          <a:p>
            <a:pPr marL="171450" indent="-171450" algn="l">
              <a:spcAft>
                <a:spcPts val="1600"/>
              </a:spcAft>
            </a:pPr>
            <a:r>
              <a:rPr lang="en-US" sz="1000" dirty="0"/>
              <a:t>Creating a strategy to recover from disasters that includes effective communication and recovery during attacks.</a:t>
            </a:r>
          </a:p>
          <a:p>
            <a:pPr marL="171450" indent="-171450" algn="l">
              <a:spcAft>
                <a:spcPts val="1600"/>
              </a:spcAft>
            </a:pPr>
            <a:r>
              <a:rPr lang="en-US" sz="1000" dirty="0"/>
              <a:t>All internet-connected devices need to have their security enhanced to ensure they are not compromised. (CISA, 2021).</a:t>
            </a:r>
          </a:p>
        </p:txBody>
      </p:sp>
      <p:sp>
        <p:nvSpPr>
          <p:cNvPr id="628" name="Google Shape;628;p36"/>
          <p:cNvSpPr txBox="1">
            <a:spLocks noGrp="1"/>
          </p:cNvSpPr>
          <p:nvPr>
            <p:ph type="title" idx="2"/>
          </p:nvPr>
        </p:nvSpPr>
        <p:spPr>
          <a:xfrm>
            <a:off x="5319560" y="2743136"/>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Solutions</a:t>
            </a:r>
            <a:endParaRPr dirty="0"/>
          </a:p>
        </p:txBody>
      </p:sp>
      <p:sp>
        <p:nvSpPr>
          <p:cNvPr id="629" name="Google Shape;629;p36"/>
          <p:cNvSpPr txBox="1">
            <a:spLocks noGrp="1"/>
          </p:cNvSpPr>
          <p:nvPr>
            <p:ph type="body" idx="3"/>
          </p:nvPr>
        </p:nvSpPr>
        <p:spPr>
          <a:xfrm>
            <a:off x="1195842" y="3240985"/>
            <a:ext cx="2628600" cy="1564339"/>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050" dirty="0"/>
              <a:t>A type of cyber attack called Denial-of-Service (DoS) can harm network resources and services, like email or websites, by overwhelming the target with traffic. This leads to legitimate users being unable to access the services. These attacks can cause significant financial damage to organizations that are affected, in addition to operational disruptions (CISA, 2021).</a:t>
            </a:r>
            <a:endParaRPr sz="1050" dirty="0"/>
          </a:p>
        </p:txBody>
      </p:sp>
      <p:sp>
        <p:nvSpPr>
          <p:cNvPr id="630" name="Google Shape;630;p36"/>
          <p:cNvSpPr txBox="1">
            <a:spLocks noGrp="1"/>
          </p:cNvSpPr>
          <p:nvPr>
            <p:ph type="title" idx="4"/>
          </p:nvPr>
        </p:nvSpPr>
        <p:spPr>
          <a:xfrm>
            <a:off x="1195842" y="2743136"/>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
            </a:r>
            <a:endParaRPr dirty="0"/>
          </a:p>
        </p:txBody>
      </p:sp>
      <p:grpSp>
        <p:nvGrpSpPr>
          <p:cNvPr id="631" name="Google Shape;631;p36"/>
          <p:cNvGrpSpPr/>
          <p:nvPr/>
        </p:nvGrpSpPr>
        <p:grpSpPr>
          <a:xfrm>
            <a:off x="5552335" y="835090"/>
            <a:ext cx="1971493" cy="1868307"/>
            <a:chOff x="1265450" y="370125"/>
            <a:chExt cx="5159625" cy="4889575"/>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64" y="1044750"/>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677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8091-8A3E-332E-FBEC-B47726558F8C}"/>
              </a:ext>
            </a:extLst>
          </p:cNvPr>
          <p:cNvSpPr>
            <a:spLocks noGrp="1"/>
          </p:cNvSpPr>
          <p:nvPr>
            <p:ph type="title"/>
          </p:nvPr>
        </p:nvSpPr>
        <p:spPr/>
        <p:txBody>
          <a:bodyPr/>
          <a:lstStyle/>
          <a:p>
            <a:r>
              <a:rPr lang="en-US" dirty="0"/>
              <a:t>Fact</a:t>
            </a:r>
            <a:endParaRPr lang="en-GB" dirty="0"/>
          </a:p>
        </p:txBody>
      </p:sp>
      <p:sp>
        <p:nvSpPr>
          <p:cNvPr id="6" name="Title 5">
            <a:extLst>
              <a:ext uri="{FF2B5EF4-FFF2-40B4-BE49-F238E27FC236}">
                <a16:creationId xmlns:a16="http://schemas.microsoft.com/office/drawing/2014/main" id="{6E8C8FA0-DF6F-0871-1451-003667FCC0CE}"/>
              </a:ext>
            </a:extLst>
          </p:cNvPr>
          <p:cNvSpPr>
            <a:spLocks noGrp="1"/>
          </p:cNvSpPr>
          <p:nvPr>
            <p:ph type="title" idx="4"/>
          </p:nvPr>
        </p:nvSpPr>
        <p:spPr>
          <a:xfrm>
            <a:off x="835219" y="959004"/>
            <a:ext cx="7473562" cy="3524431"/>
          </a:xfrm>
        </p:spPr>
        <p:txBody>
          <a:bodyPr/>
          <a:lstStyle/>
          <a:p>
            <a:r>
              <a:rPr lang="en-US" dirty="0"/>
              <a:t>DDoS attacks have significantly increased, and there has been an </a:t>
            </a:r>
            <a:r>
              <a:rPr lang="en-US" dirty="0">
                <a:solidFill>
                  <a:srgbClr val="FF0000"/>
                </a:solidFill>
              </a:rPr>
              <a:t>82%</a:t>
            </a:r>
            <a:r>
              <a:rPr lang="en-US" dirty="0"/>
              <a:t> boost in application layer attacks in 2022 as compared to 2021. Year-over-year, financial services experienced a </a:t>
            </a:r>
            <a:r>
              <a:rPr lang="en-US" dirty="0">
                <a:solidFill>
                  <a:srgbClr val="FF0000"/>
                </a:solidFill>
              </a:rPr>
              <a:t>121%</a:t>
            </a:r>
            <a:r>
              <a:rPr lang="en-US" dirty="0"/>
              <a:t> surge in these attacks, underscoring the mounting cyber threat to businesses, including small and medium-sized enterprises. (Pixelprivacy.com, 2024)</a:t>
            </a:r>
            <a:br>
              <a:rPr lang="en-US" dirty="0"/>
            </a:br>
            <a:br>
              <a:rPr lang="en-US" dirty="0"/>
            </a:br>
            <a:r>
              <a:rPr lang="en-US" dirty="0"/>
              <a:t>Businesses can suffer significant financial losses due to DDoS attacks, with downtime and mitigation efforts potentially costing up to </a:t>
            </a:r>
            <a:r>
              <a:rPr lang="en-US" dirty="0">
                <a:solidFill>
                  <a:srgbClr val="FF0000"/>
                </a:solidFill>
              </a:rPr>
              <a:t>$50,000</a:t>
            </a:r>
            <a:r>
              <a:rPr lang="en-US" dirty="0"/>
              <a:t>. According to reports, almost </a:t>
            </a:r>
            <a:r>
              <a:rPr lang="en-US" dirty="0">
                <a:solidFill>
                  <a:srgbClr val="FF0000"/>
                </a:solidFill>
              </a:rPr>
              <a:t>70%</a:t>
            </a:r>
            <a:r>
              <a:rPr lang="en-US" dirty="0"/>
              <a:t> of organizations experience between </a:t>
            </a:r>
            <a:r>
              <a:rPr lang="en-US" dirty="0">
                <a:solidFill>
                  <a:srgbClr val="FF0000"/>
                </a:solidFill>
              </a:rPr>
              <a:t>20 to 50 </a:t>
            </a:r>
            <a:r>
              <a:rPr lang="en-US" dirty="0"/>
              <a:t>DDoS attacks in a month, indicating that these cyber threats are frequent and expensive. (Comparitech.com, 2018-2024)​</a:t>
            </a:r>
            <a:endParaRPr lang="en-GB" dirty="0"/>
          </a:p>
        </p:txBody>
      </p:sp>
    </p:spTree>
    <p:extLst>
      <p:ext uri="{BB962C8B-B14F-4D97-AF65-F5344CB8AC3E}">
        <p14:creationId xmlns:p14="http://schemas.microsoft.com/office/powerpoint/2010/main" val="170004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651" name="Google Shape;1651;p44"/>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 of the presentation</a:t>
            </a:r>
            <a:endParaRPr dirty="0"/>
          </a:p>
        </p:txBody>
      </p:sp>
      <p:sp>
        <p:nvSpPr>
          <p:cNvPr id="1652" name="Google Shape;1652;p44"/>
          <p:cNvSpPr txBox="1">
            <a:spLocks noGrp="1"/>
          </p:cNvSpPr>
          <p:nvPr>
            <p:ph type="title" idx="2"/>
          </p:nvPr>
        </p:nvSpPr>
        <p:spPr>
          <a:xfrm>
            <a:off x="3243150" y="79242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133;p64">
            <a:extLst>
              <a:ext uri="{FF2B5EF4-FFF2-40B4-BE49-F238E27FC236}">
                <a16:creationId xmlns:a16="http://schemas.microsoft.com/office/drawing/2014/main" id="{C257A6E2-92E6-C1DA-C7EC-1BDDB7492501}"/>
              </a:ext>
            </a:extLst>
          </p:cNvPr>
          <p:cNvGrpSpPr/>
          <p:nvPr/>
        </p:nvGrpSpPr>
        <p:grpSpPr>
          <a:xfrm>
            <a:off x="6753202" y="1393473"/>
            <a:ext cx="2237037" cy="2323380"/>
            <a:chOff x="1543650" y="238400"/>
            <a:chExt cx="4820100" cy="5237775"/>
          </a:xfrm>
        </p:grpSpPr>
        <p:sp>
          <p:nvSpPr>
            <p:cNvPr id="3" name="Google Shape;3134;p64">
              <a:extLst>
                <a:ext uri="{FF2B5EF4-FFF2-40B4-BE49-F238E27FC236}">
                  <a16:creationId xmlns:a16="http://schemas.microsoft.com/office/drawing/2014/main" id="{C2BC1E1E-E528-5F82-4ACF-9AE0AA0A019F}"/>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4">
              <a:extLst>
                <a:ext uri="{FF2B5EF4-FFF2-40B4-BE49-F238E27FC236}">
                  <a16:creationId xmlns:a16="http://schemas.microsoft.com/office/drawing/2014/main" id="{6A5F69B6-04AD-90AD-8E58-A41F529AB271}"/>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4">
              <a:extLst>
                <a:ext uri="{FF2B5EF4-FFF2-40B4-BE49-F238E27FC236}">
                  <a16:creationId xmlns:a16="http://schemas.microsoft.com/office/drawing/2014/main" id="{5DB05912-278F-746A-2642-098E11E6F8E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4">
              <a:extLst>
                <a:ext uri="{FF2B5EF4-FFF2-40B4-BE49-F238E27FC236}">
                  <a16:creationId xmlns:a16="http://schemas.microsoft.com/office/drawing/2014/main" id="{B2C37764-F059-15C6-2861-8F627FBC87AE}"/>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4">
              <a:extLst>
                <a:ext uri="{FF2B5EF4-FFF2-40B4-BE49-F238E27FC236}">
                  <a16:creationId xmlns:a16="http://schemas.microsoft.com/office/drawing/2014/main" id="{F108534F-BFC8-FEF7-13E9-CA873355EA06}"/>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4">
              <a:extLst>
                <a:ext uri="{FF2B5EF4-FFF2-40B4-BE49-F238E27FC236}">
                  <a16:creationId xmlns:a16="http://schemas.microsoft.com/office/drawing/2014/main" id="{BC80DEE7-53D9-884C-704C-6FA140A7D0EA}"/>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4">
              <a:extLst>
                <a:ext uri="{FF2B5EF4-FFF2-40B4-BE49-F238E27FC236}">
                  <a16:creationId xmlns:a16="http://schemas.microsoft.com/office/drawing/2014/main" id="{6342F4D3-5D2D-94CA-014A-AE2E3874588E}"/>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4">
              <a:extLst>
                <a:ext uri="{FF2B5EF4-FFF2-40B4-BE49-F238E27FC236}">
                  <a16:creationId xmlns:a16="http://schemas.microsoft.com/office/drawing/2014/main" id="{9CC6D713-BBBD-6AA6-C0D5-E7EA9F5ECAEA}"/>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4">
              <a:extLst>
                <a:ext uri="{FF2B5EF4-FFF2-40B4-BE49-F238E27FC236}">
                  <a16:creationId xmlns:a16="http://schemas.microsoft.com/office/drawing/2014/main" id="{EC48C08F-19EE-65FC-3CCD-6042561B1C97}"/>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4">
              <a:extLst>
                <a:ext uri="{FF2B5EF4-FFF2-40B4-BE49-F238E27FC236}">
                  <a16:creationId xmlns:a16="http://schemas.microsoft.com/office/drawing/2014/main" id="{949D0EDC-4C99-063C-1B1A-3A8989B80B88}"/>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4">
              <a:extLst>
                <a:ext uri="{FF2B5EF4-FFF2-40B4-BE49-F238E27FC236}">
                  <a16:creationId xmlns:a16="http://schemas.microsoft.com/office/drawing/2014/main" id="{7C117769-3410-5FB1-A2BD-F1C4F201AD10}"/>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4">
              <a:extLst>
                <a:ext uri="{FF2B5EF4-FFF2-40B4-BE49-F238E27FC236}">
                  <a16:creationId xmlns:a16="http://schemas.microsoft.com/office/drawing/2014/main" id="{8142EFCB-902B-877F-8486-69D5F21A9766}"/>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4">
              <a:extLst>
                <a:ext uri="{FF2B5EF4-FFF2-40B4-BE49-F238E27FC236}">
                  <a16:creationId xmlns:a16="http://schemas.microsoft.com/office/drawing/2014/main" id="{722877DF-FD3C-1BAC-A1FA-510BE94B3B1A}"/>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4">
              <a:extLst>
                <a:ext uri="{FF2B5EF4-FFF2-40B4-BE49-F238E27FC236}">
                  <a16:creationId xmlns:a16="http://schemas.microsoft.com/office/drawing/2014/main" id="{B5D9FD6D-A9EA-2F71-D2E3-5B88DF4DBC89}"/>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4">
              <a:extLst>
                <a:ext uri="{FF2B5EF4-FFF2-40B4-BE49-F238E27FC236}">
                  <a16:creationId xmlns:a16="http://schemas.microsoft.com/office/drawing/2014/main" id="{FA57650E-A4E9-847B-5CBD-48FAE142011C}"/>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4">
              <a:extLst>
                <a:ext uri="{FF2B5EF4-FFF2-40B4-BE49-F238E27FC236}">
                  <a16:creationId xmlns:a16="http://schemas.microsoft.com/office/drawing/2014/main" id="{801EBF90-994D-A509-17D5-8EF5F13206D8}"/>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4">
              <a:extLst>
                <a:ext uri="{FF2B5EF4-FFF2-40B4-BE49-F238E27FC236}">
                  <a16:creationId xmlns:a16="http://schemas.microsoft.com/office/drawing/2014/main" id="{A60DF3EE-50F6-5BF8-E625-EA121C548D41}"/>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4">
              <a:extLst>
                <a:ext uri="{FF2B5EF4-FFF2-40B4-BE49-F238E27FC236}">
                  <a16:creationId xmlns:a16="http://schemas.microsoft.com/office/drawing/2014/main" id="{52DD1546-74DF-5272-A641-DE29C040B8F2}"/>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3;p64">
              <a:extLst>
                <a:ext uri="{FF2B5EF4-FFF2-40B4-BE49-F238E27FC236}">
                  <a16:creationId xmlns:a16="http://schemas.microsoft.com/office/drawing/2014/main" id="{A424EA0A-EA12-8CE7-D7EA-A20063EF20CA}"/>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4;p64">
              <a:extLst>
                <a:ext uri="{FF2B5EF4-FFF2-40B4-BE49-F238E27FC236}">
                  <a16:creationId xmlns:a16="http://schemas.microsoft.com/office/drawing/2014/main" id="{29D841DD-EB87-C700-D03D-1F2E412C8C2B}"/>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5;p64">
              <a:extLst>
                <a:ext uri="{FF2B5EF4-FFF2-40B4-BE49-F238E27FC236}">
                  <a16:creationId xmlns:a16="http://schemas.microsoft.com/office/drawing/2014/main" id="{5025FA6B-043F-5503-CCFD-B7F51044069D}"/>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6;p64">
              <a:extLst>
                <a:ext uri="{FF2B5EF4-FFF2-40B4-BE49-F238E27FC236}">
                  <a16:creationId xmlns:a16="http://schemas.microsoft.com/office/drawing/2014/main" id="{A29C74A2-ACDD-EAB4-65F2-D45744D967E2}"/>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7;p64">
              <a:extLst>
                <a:ext uri="{FF2B5EF4-FFF2-40B4-BE49-F238E27FC236}">
                  <a16:creationId xmlns:a16="http://schemas.microsoft.com/office/drawing/2014/main" id="{4B8792C4-20FC-C7CA-6121-F0DDAEDCB80E}"/>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8;p64">
              <a:extLst>
                <a:ext uri="{FF2B5EF4-FFF2-40B4-BE49-F238E27FC236}">
                  <a16:creationId xmlns:a16="http://schemas.microsoft.com/office/drawing/2014/main" id="{5B20485D-9DB5-07C4-BE75-5C0B109E2A5D}"/>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9;p64">
              <a:extLst>
                <a:ext uri="{FF2B5EF4-FFF2-40B4-BE49-F238E27FC236}">
                  <a16:creationId xmlns:a16="http://schemas.microsoft.com/office/drawing/2014/main" id="{E97CA9FE-531F-3AD5-0CF9-EAF028594724}"/>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60;p64">
              <a:extLst>
                <a:ext uri="{FF2B5EF4-FFF2-40B4-BE49-F238E27FC236}">
                  <a16:creationId xmlns:a16="http://schemas.microsoft.com/office/drawing/2014/main" id="{1CD48813-CB4A-0051-E648-79E9C07D9820}"/>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61;p64">
              <a:extLst>
                <a:ext uri="{FF2B5EF4-FFF2-40B4-BE49-F238E27FC236}">
                  <a16:creationId xmlns:a16="http://schemas.microsoft.com/office/drawing/2014/main" id="{B98716C8-5767-1D35-89B6-C4A7DACE01CB}"/>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2;p64">
              <a:extLst>
                <a:ext uri="{FF2B5EF4-FFF2-40B4-BE49-F238E27FC236}">
                  <a16:creationId xmlns:a16="http://schemas.microsoft.com/office/drawing/2014/main" id="{045A8F80-4B3D-3D5A-D9F8-700E96B49433}"/>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3;p64">
              <a:extLst>
                <a:ext uri="{FF2B5EF4-FFF2-40B4-BE49-F238E27FC236}">
                  <a16:creationId xmlns:a16="http://schemas.microsoft.com/office/drawing/2014/main" id="{157BFD31-F3C8-2653-EBF5-AD59B5418960}"/>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4;p64">
              <a:extLst>
                <a:ext uri="{FF2B5EF4-FFF2-40B4-BE49-F238E27FC236}">
                  <a16:creationId xmlns:a16="http://schemas.microsoft.com/office/drawing/2014/main" id="{509419F1-16C1-E1AD-C3E5-3A11C2F9E6ED}"/>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5;p64">
              <a:extLst>
                <a:ext uri="{FF2B5EF4-FFF2-40B4-BE49-F238E27FC236}">
                  <a16:creationId xmlns:a16="http://schemas.microsoft.com/office/drawing/2014/main" id="{01BF5AC9-E486-12A1-C4D1-D9C0B3D5B7C5}"/>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6;p64">
              <a:extLst>
                <a:ext uri="{FF2B5EF4-FFF2-40B4-BE49-F238E27FC236}">
                  <a16:creationId xmlns:a16="http://schemas.microsoft.com/office/drawing/2014/main" id="{5874F300-D92B-EF0F-EE82-EDDEC66253F4}"/>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7;p64">
              <a:extLst>
                <a:ext uri="{FF2B5EF4-FFF2-40B4-BE49-F238E27FC236}">
                  <a16:creationId xmlns:a16="http://schemas.microsoft.com/office/drawing/2014/main" id="{EA291B03-32CA-A7ED-EEBE-1C483E76A99A}"/>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8;p64">
              <a:extLst>
                <a:ext uri="{FF2B5EF4-FFF2-40B4-BE49-F238E27FC236}">
                  <a16:creationId xmlns:a16="http://schemas.microsoft.com/office/drawing/2014/main" id="{ADF195CF-C26B-7918-D303-AC8B99F2424E}"/>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9;p64">
              <a:extLst>
                <a:ext uri="{FF2B5EF4-FFF2-40B4-BE49-F238E27FC236}">
                  <a16:creationId xmlns:a16="http://schemas.microsoft.com/office/drawing/2014/main" id="{DAF87C87-2EFE-BA60-8F5F-9E9622A6574D}"/>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0;p64">
              <a:extLst>
                <a:ext uri="{FF2B5EF4-FFF2-40B4-BE49-F238E27FC236}">
                  <a16:creationId xmlns:a16="http://schemas.microsoft.com/office/drawing/2014/main" id="{42F5B2C5-2850-1B8B-6C8B-00551D18D7CC}"/>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1;p64">
              <a:extLst>
                <a:ext uri="{FF2B5EF4-FFF2-40B4-BE49-F238E27FC236}">
                  <a16:creationId xmlns:a16="http://schemas.microsoft.com/office/drawing/2014/main" id="{7FB0AEA1-D557-CEED-6487-0E6E29E56C08}"/>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2;p64">
              <a:extLst>
                <a:ext uri="{FF2B5EF4-FFF2-40B4-BE49-F238E27FC236}">
                  <a16:creationId xmlns:a16="http://schemas.microsoft.com/office/drawing/2014/main" id="{AD356372-AE32-692B-33AC-FED4A94176FC}"/>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3;p64">
              <a:extLst>
                <a:ext uri="{FF2B5EF4-FFF2-40B4-BE49-F238E27FC236}">
                  <a16:creationId xmlns:a16="http://schemas.microsoft.com/office/drawing/2014/main" id="{D7A6103E-9947-3362-3E6E-CAC19B150606}"/>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4;p64">
              <a:extLst>
                <a:ext uri="{FF2B5EF4-FFF2-40B4-BE49-F238E27FC236}">
                  <a16:creationId xmlns:a16="http://schemas.microsoft.com/office/drawing/2014/main" id="{F3936B69-AD45-4026-8F67-842AAEE94CFF}"/>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5;p64">
              <a:extLst>
                <a:ext uri="{FF2B5EF4-FFF2-40B4-BE49-F238E27FC236}">
                  <a16:creationId xmlns:a16="http://schemas.microsoft.com/office/drawing/2014/main" id="{BB8265D1-3DFA-E517-86C8-3B6851D5DA91}"/>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6;p64">
              <a:extLst>
                <a:ext uri="{FF2B5EF4-FFF2-40B4-BE49-F238E27FC236}">
                  <a16:creationId xmlns:a16="http://schemas.microsoft.com/office/drawing/2014/main" id="{5669F5BA-5E65-67CD-6721-6C5E873EBA65}"/>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7;p64">
              <a:extLst>
                <a:ext uri="{FF2B5EF4-FFF2-40B4-BE49-F238E27FC236}">
                  <a16:creationId xmlns:a16="http://schemas.microsoft.com/office/drawing/2014/main" id="{B43B1E8F-DB35-F2CB-1F72-2CF4E21F1A18}"/>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8;p64">
              <a:extLst>
                <a:ext uri="{FF2B5EF4-FFF2-40B4-BE49-F238E27FC236}">
                  <a16:creationId xmlns:a16="http://schemas.microsoft.com/office/drawing/2014/main" id="{CAC7EEB2-4CC5-A179-5B55-C6EE3F48C479}"/>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9;p64">
              <a:extLst>
                <a:ext uri="{FF2B5EF4-FFF2-40B4-BE49-F238E27FC236}">
                  <a16:creationId xmlns:a16="http://schemas.microsoft.com/office/drawing/2014/main" id="{E5570426-16FC-1704-4146-495DE28E0DF3}"/>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0;p64">
              <a:extLst>
                <a:ext uri="{FF2B5EF4-FFF2-40B4-BE49-F238E27FC236}">
                  <a16:creationId xmlns:a16="http://schemas.microsoft.com/office/drawing/2014/main" id="{2B3C92F9-E32D-9413-75E2-F0F7F3CA9FD0}"/>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1;p64">
              <a:extLst>
                <a:ext uri="{FF2B5EF4-FFF2-40B4-BE49-F238E27FC236}">
                  <a16:creationId xmlns:a16="http://schemas.microsoft.com/office/drawing/2014/main" id="{5EAD9B62-DD55-49DA-A46E-65936917B069}"/>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2;p64">
              <a:extLst>
                <a:ext uri="{FF2B5EF4-FFF2-40B4-BE49-F238E27FC236}">
                  <a16:creationId xmlns:a16="http://schemas.microsoft.com/office/drawing/2014/main" id="{89D51C9D-B2BC-3B60-88F1-834A6CD7CB54}"/>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3;p64">
              <a:extLst>
                <a:ext uri="{FF2B5EF4-FFF2-40B4-BE49-F238E27FC236}">
                  <a16:creationId xmlns:a16="http://schemas.microsoft.com/office/drawing/2014/main" id="{E8AD9CF9-F58C-8B9D-901E-7F7B6F2AE42D}"/>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4;p64">
              <a:extLst>
                <a:ext uri="{FF2B5EF4-FFF2-40B4-BE49-F238E27FC236}">
                  <a16:creationId xmlns:a16="http://schemas.microsoft.com/office/drawing/2014/main" id="{B41E89BB-E11F-216C-1792-E32532284B97}"/>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5;p64">
              <a:extLst>
                <a:ext uri="{FF2B5EF4-FFF2-40B4-BE49-F238E27FC236}">
                  <a16:creationId xmlns:a16="http://schemas.microsoft.com/office/drawing/2014/main" id="{3A0289A5-18CD-C607-37AA-C58210AD47F3}"/>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6;p64">
              <a:extLst>
                <a:ext uri="{FF2B5EF4-FFF2-40B4-BE49-F238E27FC236}">
                  <a16:creationId xmlns:a16="http://schemas.microsoft.com/office/drawing/2014/main" id="{44F1EAE1-16CE-F5F5-32CD-2F8E4644FD75}"/>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7;p64">
              <a:extLst>
                <a:ext uri="{FF2B5EF4-FFF2-40B4-BE49-F238E27FC236}">
                  <a16:creationId xmlns:a16="http://schemas.microsoft.com/office/drawing/2014/main" id="{5623588F-3A37-6EB3-5E1D-AF5C3DEF6371}"/>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8;p64">
              <a:extLst>
                <a:ext uri="{FF2B5EF4-FFF2-40B4-BE49-F238E27FC236}">
                  <a16:creationId xmlns:a16="http://schemas.microsoft.com/office/drawing/2014/main" id="{607BA563-131F-D2A2-FC57-59A5F7224B86}"/>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9;p64">
              <a:extLst>
                <a:ext uri="{FF2B5EF4-FFF2-40B4-BE49-F238E27FC236}">
                  <a16:creationId xmlns:a16="http://schemas.microsoft.com/office/drawing/2014/main" id="{D9AC39E2-8009-74DA-319A-10CF3897189E}"/>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0;p64">
              <a:extLst>
                <a:ext uri="{FF2B5EF4-FFF2-40B4-BE49-F238E27FC236}">
                  <a16:creationId xmlns:a16="http://schemas.microsoft.com/office/drawing/2014/main" id="{E1DEE4F7-8812-7F49-C9D8-DA290C5018C1}"/>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1;p64">
              <a:extLst>
                <a:ext uri="{FF2B5EF4-FFF2-40B4-BE49-F238E27FC236}">
                  <a16:creationId xmlns:a16="http://schemas.microsoft.com/office/drawing/2014/main" id="{6D8D66C0-9488-301A-58D5-CE6B023FFA53}"/>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2;p64">
              <a:extLst>
                <a:ext uri="{FF2B5EF4-FFF2-40B4-BE49-F238E27FC236}">
                  <a16:creationId xmlns:a16="http://schemas.microsoft.com/office/drawing/2014/main" id="{BB6CA259-4B95-C8E8-4EA1-CD15EA2CF333}"/>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3;p64">
              <a:extLst>
                <a:ext uri="{FF2B5EF4-FFF2-40B4-BE49-F238E27FC236}">
                  <a16:creationId xmlns:a16="http://schemas.microsoft.com/office/drawing/2014/main" id="{B26E2835-1D32-FB14-9C6D-3DA6CDC1043C}"/>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4;p64">
              <a:extLst>
                <a:ext uri="{FF2B5EF4-FFF2-40B4-BE49-F238E27FC236}">
                  <a16:creationId xmlns:a16="http://schemas.microsoft.com/office/drawing/2014/main" id="{0B86D7FB-4D6A-9CA4-E06D-24222D062405}"/>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5;p64">
              <a:extLst>
                <a:ext uri="{FF2B5EF4-FFF2-40B4-BE49-F238E27FC236}">
                  <a16:creationId xmlns:a16="http://schemas.microsoft.com/office/drawing/2014/main" id="{30CA8DAB-3525-FA41-DC5F-B8B67DC3B92C}"/>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6;p64">
              <a:extLst>
                <a:ext uri="{FF2B5EF4-FFF2-40B4-BE49-F238E27FC236}">
                  <a16:creationId xmlns:a16="http://schemas.microsoft.com/office/drawing/2014/main" id="{7D446EFF-8CD9-1557-1E75-FB47407B70E0}"/>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7;p64">
              <a:extLst>
                <a:ext uri="{FF2B5EF4-FFF2-40B4-BE49-F238E27FC236}">
                  <a16:creationId xmlns:a16="http://schemas.microsoft.com/office/drawing/2014/main" id="{0EF82A9D-7503-AB40-7518-88C617DA9571}"/>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8;p64">
              <a:extLst>
                <a:ext uri="{FF2B5EF4-FFF2-40B4-BE49-F238E27FC236}">
                  <a16:creationId xmlns:a16="http://schemas.microsoft.com/office/drawing/2014/main" id="{DD8CEA25-2B3C-CB2C-B8E4-D26A41694F9F}"/>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9;p64">
              <a:extLst>
                <a:ext uri="{FF2B5EF4-FFF2-40B4-BE49-F238E27FC236}">
                  <a16:creationId xmlns:a16="http://schemas.microsoft.com/office/drawing/2014/main" id="{5FA00ED1-2048-7EEA-75AD-A0FD3EC22D1A}"/>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200;p64">
              <a:extLst>
                <a:ext uri="{FF2B5EF4-FFF2-40B4-BE49-F238E27FC236}">
                  <a16:creationId xmlns:a16="http://schemas.microsoft.com/office/drawing/2014/main" id="{CB804F7B-76E7-BB78-5B7D-1D0A22EAFA15}"/>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201;p64">
              <a:extLst>
                <a:ext uri="{FF2B5EF4-FFF2-40B4-BE49-F238E27FC236}">
                  <a16:creationId xmlns:a16="http://schemas.microsoft.com/office/drawing/2014/main" id="{7C29704E-D3C1-5CF9-C2F3-9AB54A1CA0CB}"/>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202;p64">
              <a:extLst>
                <a:ext uri="{FF2B5EF4-FFF2-40B4-BE49-F238E27FC236}">
                  <a16:creationId xmlns:a16="http://schemas.microsoft.com/office/drawing/2014/main" id="{B8B0468D-217A-E162-37B5-FFE5336F6383}"/>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3;p64">
              <a:extLst>
                <a:ext uri="{FF2B5EF4-FFF2-40B4-BE49-F238E27FC236}">
                  <a16:creationId xmlns:a16="http://schemas.microsoft.com/office/drawing/2014/main" id="{6441DC06-7A49-32B2-C53C-B4126405EFDF}"/>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204;p64">
              <a:extLst>
                <a:ext uri="{FF2B5EF4-FFF2-40B4-BE49-F238E27FC236}">
                  <a16:creationId xmlns:a16="http://schemas.microsoft.com/office/drawing/2014/main" id="{D6F8F9F2-4701-08FF-3A34-A8C395E3286E}"/>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205;p64">
              <a:extLst>
                <a:ext uri="{FF2B5EF4-FFF2-40B4-BE49-F238E27FC236}">
                  <a16:creationId xmlns:a16="http://schemas.microsoft.com/office/drawing/2014/main" id="{1F3127B1-FFE4-1B12-A3C1-7C993A591ACB}"/>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206;p64">
              <a:extLst>
                <a:ext uri="{FF2B5EF4-FFF2-40B4-BE49-F238E27FC236}">
                  <a16:creationId xmlns:a16="http://schemas.microsoft.com/office/drawing/2014/main" id="{D76A204D-E2D4-46B7-3AB2-535EF3A3ED1E}"/>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207;p64">
              <a:extLst>
                <a:ext uri="{FF2B5EF4-FFF2-40B4-BE49-F238E27FC236}">
                  <a16:creationId xmlns:a16="http://schemas.microsoft.com/office/drawing/2014/main" id="{E474F944-DC7E-B544-1712-CDBB354B9287}"/>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208;p64">
              <a:extLst>
                <a:ext uri="{FF2B5EF4-FFF2-40B4-BE49-F238E27FC236}">
                  <a16:creationId xmlns:a16="http://schemas.microsoft.com/office/drawing/2014/main" id="{35C49861-AFB0-DA8A-018A-26DF279F8812}"/>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209;p64">
              <a:extLst>
                <a:ext uri="{FF2B5EF4-FFF2-40B4-BE49-F238E27FC236}">
                  <a16:creationId xmlns:a16="http://schemas.microsoft.com/office/drawing/2014/main" id="{653B7A38-71F2-A1FF-A83A-856BE2656497}"/>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210;p64">
              <a:extLst>
                <a:ext uri="{FF2B5EF4-FFF2-40B4-BE49-F238E27FC236}">
                  <a16:creationId xmlns:a16="http://schemas.microsoft.com/office/drawing/2014/main" id="{4A7AE753-3B3A-4761-B655-353D71597E67}"/>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211;p64">
              <a:extLst>
                <a:ext uri="{FF2B5EF4-FFF2-40B4-BE49-F238E27FC236}">
                  <a16:creationId xmlns:a16="http://schemas.microsoft.com/office/drawing/2014/main" id="{74A53855-2290-D1FA-4CA9-EDD1E8AC8D9E}"/>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212;p64">
              <a:extLst>
                <a:ext uri="{FF2B5EF4-FFF2-40B4-BE49-F238E27FC236}">
                  <a16:creationId xmlns:a16="http://schemas.microsoft.com/office/drawing/2014/main" id="{4253CB74-1749-FBD0-47AF-4C7B3148279F}"/>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213;p64">
              <a:extLst>
                <a:ext uri="{FF2B5EF4-FFF2-40B4-BE49-F238E27FC236}">
                  <a16:creationId xmlns:a16="http://schemas.microsoft.com/office/drawing/2014/main" id="{25696D15-D215-1975-2712-63679ED74CAF}"/>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214;p64">
              <a:extLst>
                <a:ext uri="{FF2B5EF4-FFF2-40B4-BE49-F238E27FC236}">
                  <a16:creationId xmlns:a16="http://schemas.microsoft.com/office/drawing/2014/main" id="{9279871F-123F-543B-46DC-9F726D1D37F7}"/>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215;p64">
              <a:extLst>
                <a:ext uri="{FF2B5EF4-FFF2-40B4-BE49-F238E27FC236}">
                  <a16:creationId xmlns:a16="http://schemas.microsoft.com/office/drawing/2014/main" id="{D13D777A-1C61-4BC0-70FE-8E06D717CDA1}"/>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216;p64">
              <a:extLst>
                <a:ext uri="{FF2B5EF4-FFF2-40B4-BE49-F238E27FC236}">
                  <a16:creationId xmlns:a16="http://schemas.microsoft.com/office/drawing/2014/main" id="{0850BE4E-8844-1A70-6DF7-19A6C2FABCD6}"/>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217;p64">
              <a:extLst>
                <a:ext uri="{FF2B5EF4-FFF2-40B4-BE49-F238E27FC236}">
                  <a16:creationId xmlns:a16="http://schemas.microsoft.com/office/drawing/2014/main" id="{9E9323DC-E57D-024F-15D4-12F55E3B3631}"/>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218;p64">
              <a:extLst>
                <a:ext uri="{FF2B5EF4-FFF2-40B4-BE49-F238E27FC236}">
                  <a16:creationId xmlns:a16="http://schemas.microsoft.com/office/drawing/2014/main" id="{D4F99284-3663-8EA9-8FF5-427441A1C6AF}"/>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219;p64">
              <a:extLst>
                <a:ext uri="{FF2B5EF4-FFF2-40B4-BE49-F238E27FC236}">
                  <a16:creationId xmlns:a16="http://schemas.microsoft.com/office/drawing/2014/main" id="{561ABE84-0412-C018-BD18-85943B6FC93D}"/>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220;p64">
              <a:extLst>
                <a:ext uri="{FF2B5EF4-FFF2-40B4-BE49-F238E27FC236}">
                  <a16:creationId xmlns:a16="http://schemas.microsoft.com/office/drawing/2014/main" id="{570A5529-B33B-0ECE-A86C-9B388067FA92}"/>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221;p64">
              <a:extLst>
                <a:ext uri="{FF2B5EF4-FFF2-40B4-BE49-F238E27FC236}">
                  <a16:creationId xmlns:a16="http://schemas.microsoft.com/office/drawing/2014/main" id="{74F4B7EE-5AD3-24D8-709D-75AA6DB9F8F6}"/>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222;p64">
              <a:extLst>
                <a:ext uri="{FF2B5EF4-FFF2-40B4-BE49-F238E27FC236}">
                  <a16:creationId xmlns:a16="http://schemas.microsoft.com/office/drawing/2014/main" id="{D1A3CB4A-00EB-7117-01C1-EAC240901556}"/>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223;p64">
              <a:extLst>
                <a:ext uri="{FF2B5EF4-FFF2-40B4-BE49-F238E27FC236}">
                  <a16:creationId xmlns:a16="http://schemas.microsoft.com/office/drawing/2014/main" id="{BB702E70-C13B-D88D-BDBE-939AE6DD4D40}"/>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224;p64">
              <a:extLst>
                <a:ext uri="{FF2B5EF4-FFF2-40B4-BE49-F238E27FC236}">
                  <a16:creationId xmlns:a16="http://schemas.microsoft.com/office/drawing/2014/main" id="{657E9F54-C1E7-C7FB-0B47-3C4DFD084405}"/>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225;p64">
              <a:extLst>
                <a:ext uri="{FF2B5EF4-FFF2-40B4-BE49-F238E27FC236}">
                  <a16:creationId xmlns:a16="http://schemas.microsoft.com/office/drawing/2014/main" id="{82B3AD8A-F8B3-8D8C-FE38-71BC854EF5BE}"/>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226;p64">
              <a:extLst>
                <a:ext uri="{FF2B5EF4-FFF2-40B4-BE49-F238E27FC236}">
                  <a16:creationId xmlns:a16="http://schemas.microsoft.com/office/drawing/2014/main" id="{5A6D349C-50AF-1E50-8898-B45EA982BC24}"/>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227;p64">
              <a:extLst>
                <a:ext uri="{FF2B5EF4-FFF2-40B4-BE49-F238E27FC236}">
                  <a16:creationId xmlns:a16="http://schemas.microsoft.com/office/drawing/2014/main" id="{287AC4D3-5E27-93CD-A1CE-91114E77FD3F}"/>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228;p64">
              <a:extLst>
                <a:ext uri="{FF2B5EF4-FFF2-40B4-BE49-F238E27FC236}">
                  <a16:creationId xmlns:a16="http://schemas.microsoft.com/office/drawing/2014/main" id="{40DC2AA9-72F6-64D0-A506-1C9F2BCEEAA6}"/>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229;p64">
              <a:extLst>
                <a:ext uri="{FF2B5EF4-FFF2-40B4-BE49-F238E27FC236}">
                  <a16:creationId xmlns:a16="http://schemas.microsoft.com/office/drawing/2014/main" id="{9BDA86A4-5F7C-1A09-8EF7-F9DCA81BF26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230;p64">
              <a:extLst>
                <a:ext uri="{FF2B5EF4-FFF2-40B4-BE49-F238E27FC236}">
                  <a16:creationId xmlns:a16="http://schemas.microsoft.com/office/drawing/2014/main" id="{DD494D3E-23FB-0362-6501-7C8752F0E29B}"/>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231;p64">
              <a:extLst>
                <a:ext uri="{FF2B5EF4-FFF2-40B4-BE49-F238E27FC236}">
                  <a16:creationId xmlns:a16="http://schemas.microsoft.com/office/drawing/2014/main" id="{FD9A1A82-BD78-12E4-399A-C3A88BB24686}"/>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232;p64">
              <a:extLst>
                <a:ext uri="{FF2B5EF4-FFF2-40B4-BE49-F238E27FC236}">
                  <a16:creationId xmlns:a16="http://schemas.microsoft.com/office/drawing/2014/main" id="{49017897-B75E-B88A-FC75-5AC958B5CAF0}"/>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233;p64">
              <a:extLst>
                <a:ext uri="{FF2B5EF4-FFF2-40B4-BE49-F238E27FC236}">
                  <a16:creationId xmlns:a16="http://schemas.microsoft.com/office/drawing/2014/main" id="{D6CFD9D0-E567-D506-D0AC-75DD202D7E32}"/>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234;p64">
              <a:extLst>
                <a:ext uri="{FF2B5EF4-FFF2-40B4-BE49-F238E27FC236}">
                  <a16:creationId xmlns:a16="http://schemas.microsoft.com/office/drawing/2014/main" id="{04F52CBD-02BA-3081-FAB6-BE7F874EF937}"/>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235;p64">
              <a:extLst>
                <a:ext uri="{FF2B5EF4-FFF2-40B4-BE49-F238E27FC236}">
                  <a16:creationId xmlns:a16="http://schemas.microsoft.com/office/drawing/2014/main" id="{A3477C1E-1BE7-ABEE-B55D-1B13454ABD2C}"/>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236;p64">
              <a:extLst>
                <a:ext uri="{FF2B5EF4-FFF2-40B4-BE49-F238E27FC236}">
                  <a16:creationId xmlns:a16="http://schemas.microsoft.com/office/drawing/2014/main" id="{1BB1DEE3-96F5-DBDB-1BD0-F03AD3D9AE85}"/>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237;p64">
              <a:extLst>
                <a:ext uri="{FF2B5EF4-FFF2-40B4-BE49-F238E27FC236}">
                  <a16:creationId xmlns:a16="http://schemas.microsoft.com/office/drawing/2014/main" id="{3D05DBA0-EAFF-3F7A-70A5-9E87046B6565}"/>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238;p64">
              <a:extLst>
                <a:ext uri="{FF2B5EF4-FFF2-40B4-BE49-F238E27FC236}">
                  <a16:creationId xmlns:a16="http://schemas.microsoft.com/office/drawing/2014/main" id="{C5A198DA-78E9-A2EB-90FC-37EC375ED1AA}"/>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239;p64">
              <a:extLst>
                <a:ext uri="{FF2B5EF4-FFF2-40B4-BE49-F238E27FC236}">
                  <a16:creationId xmlns:a16="http://schemas.microsoft.com/office/drawing/2014/main" id="{4DAB974C-2534-F3EB-250F-621B10E3A208}"/>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240;p64">
              <a:extLst>
                <a:ext uri="{FF2B5EF4-FFF2-40B4-BE49-F238E27FC236}">
                  <a16:creationId xmlns:a16="http://schemas.microsoft.com/office/drawing/2014/main" id="{6FDBAF9A-CB3A-017D-3A76-648584C4795B}"/>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241;p64">
              <a:extLst>
                <a:ext uri="{FF2B5EF4-FFF2-40B4-BE49-F238E27FC236}">
                  <a16:creationId xmlns:a16="http://schemas.microsoft.com/office/drawing/2014/main" id="{A5381E8D-8D9E-E03B-B7A3-E36E8DF3F441}"/>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242;p64">
              <a:extLst>
                <a:ext uri="{FF2B5EF4-FFF2-40B4-BE49-F238E27FC236}">
                  <a16:creationId xmlns:a16="http://schemas.microsoft.com/office/drawing/2014/main" id="{CC854A8A-D393-5485-8E8D-B396CB259F89}"/>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243;p64">
              <a:extLst>
                <a:ext uri="{FF2B5EF4-FFF2-40B4-BE49-F238E27FC236}">
                  <a16:creationId xmlns:a16="http://schemas.microsoft.com/office/drawing/2014/main" id="{621D60D1-2957-4E63-4C06-C47F1D9CF12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244;p64">
              <a:extLst>
                <a:ext uri="{FF2B5EF4-FFF2-40B4-BE49-F238E27FC236}">
                  <a16:creationId xmlns:a16="http://schemas.microsoft.com/office/drawing/2014/main" id="{C114C1A7-0670-D889-D1B2-E50658B7DF3B}"/>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245;p64">
              <a:extLst>
                <a:ext uri="{FF2B5EF4-FFF2-40B4-BE49-F238E27FC236}">
                  <a16:creationId xmlns:a16="http://schemas.microsoft.com/office/drawing/2014/main" id="{303F2BCF-31A6-D284-68A4-F5725B934DFE}"/>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246;p64">
              <a:extLst>
                <a:ext uri="{FF2B5EF4-FFF2-40B4-BE49-F238E27FC236}">
                  <a16:creationId xmlns:a16="http://schemas.microsoft.com/office/drawing/2014/main" id="{5480CA19-1753-5EDA-2429-E86E41B75A7E}"/>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247;p64">
              <a:extLst>
                <a:ext uri="{FF2B5EF4-FFF2-40B4-BE49-F238E27FC236}">
                  <a16:creationId xmlns:a16="http://schemas.microsoft.com/office/drawing/2014/main" id="{DD256EFC-D2D5-4B63-C372-0BB048EA757F}"/>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248;p64">
              <a:extLst>
                <a:ext uri="{FF2B5EF4-FFF2-40B4-BE49-F238E27FC236}">
                  <a16:creationId xmlns:a16="http://schemas.microsoft.com/office/drawing/2014/main" id="{275AE156-E03F-1A47-3FCF-82D6F1D7EE5A}"/>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249;p64">
              <a:extLst>
                <a:ext uri="{FF2B5EF4-FFF2-40B4-BE49-F238E27FC236}">
                  <a16:creationId xmlns:a16="http://schemas.microsoft.com/office/drawing/2014/main" id="{41E501F2-F85D-8424-9CFD-19547DC33511}"/>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250;p64">
              <a:extLst>
                <a:ext uri="{FF2B5EF4-FFF2-40B4-BE49-F238E27FC236}">
                  <a16:creationId xmlns:a16="http://schemas.microsoft.com/office/drawing/2014/main" id="{D8B89253-06AD-B95E-0DC0-6A62DD041C6C}"/>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251;p64">
              <a:extLst>
                <a:ext uri="{FF2B5EF4-FFF2-40B4-BE49-F238E27FC236}">
                  <a16:creationId xmlns:a16="http://schemas.microsoft.com/office/drawing/2014/main" id="{45D1B6AF-5F29-3F6E-B471-42DDDB81E909}"/>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252;p64">
              <a:extLst>
                <a:ext uri="{FF2B5EF4-FFF2-40B4-BE49-F238E27FC236}">
                  <a16:creationId xmlns:a16="http://schemas.microsoft.com/office/drawing/2014/main" id="{A7229E29-54C6-982C-A37C-D394C93D554F}"/>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53;p64">
              <a:extLst>
                <a:ext uri="{FF2B5EF4-FFF2-40B4-BE49-F238E27FC236}">
                  <a16:creationId xmlns:a16="http://schemas.microsoft.com/office/drawing/2014/main" id="{2113D398-9C39-FA4A-D02E-C2C6B0525C7A}"/>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54;p64">
              <a:extLst>
                <a:ext uri="{FF2B5EF4-FFF2-40B4-BE49-F238E27FC236}">
                  <a16:creationId xmlns:a16="http://schemas.microsoft.com/office/drawing/2014/main" id="{186FD13B-5BA2-8754-1802-D32FF9B3A292}"/>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55;p64">
              <a:extLst>
                <a:ext uri="{FF2B5EF4-FFF2-40B4-BE49-F238E27FC236}">
                  <a16:creationId xmlns:a16="http://schemas.microsoft.com/office/drawing/2014/main" id="{443717A3-1682-19FC-C17C-C06BAB3D128E}"/>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56;p64">
              <a:extLst>
                <a:ext uri="{FF2B5EF4-FFF2-40B4-BE49-F238E27FC236}">
                  <a16:creationId xmlns:a16="http://schemas.microsoft.com/office/drawing/2014/main" id="{FEC0FE38-8B23-7C4F-7E72-A493AC635418}"/>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57;p64">
              <a:extLst>
                <a:ext uri="{FF2B5EF4-FFF2-40B4-BE49-F238E27FC236}">
                  <a16:creationId xmlns:a16="http://schemas.microsoft.com/office/drawing/2014/main" id="{E431FBA8-646F-E3EB-3888-7B28C2E39138}"/>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58;p64">
              <a:extLst>
                <a:ext uri="{FF2B5EF4-FFF2-40B4-BE49-F238E27FC236}">
                  <a16:creationId xmlns:a16="http://schemas.microsoft.com/office/drawing/2014/main" id="{07101B44-525E-0FFE-EF31-58291A9DCCEE}"/>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59;p64">
              <a:extLst>
                <a:ext uri="{FF2B5EF4-FFF2-40B4-BE49-F238E27FC236}">
                  <a16:creationId xmlns:a16="http://schemas.microsoft.com/office/drawing/2014/main" id="{12561047-9EB5-71A2-3053-33A75251EF57}"/>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60;p64">
              <a:extLst>
                <a:ext uri="{FF2B5EF4-FFF2-40B4-BE49-F238E27FC236}">
                  <a16:creationId xmlns:a16="http://schemas.microsoft.com/office/drawing/2014/main" id="{6B75F3B1-31D0-9FAE-1F94-98752D1E17E2}"/>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61;p64">
              <a:extLst>
                <a:ext uri="{FF2B5EF4-FFF2-40B4-BE49-F238E27FC236}">
                  <a16:creationId xmlns:a16="http://schemas.microsoft.com/office/drawing/2014/main" id="{FF6BE14B-0DC2-7761-00E9-D6A5F3208CEB}"/>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62;p64">
              <a:extLst>
                <a:ext uri="{FF2B5EF4-FFF2-40B4-BE49-F238E27FC236}">
                  <a16:creationId xmlns:a16="http://schemas.microsoft.com/office/drawing/2014/main" id="{5C3E8982-47C0-FDF9-8756-8993FC5B7666}"/>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63;p64">
              <a:extLst>
                <a:ext uri="{FF2B5EF4-FFF2-40B4-BE49-F238E27FC236}">
                  <a16:creationId xmlns:a16="http://schemas.microsoft.com/office/drawing/2014/main" id="{1A495643-1618-56FF-F9D8-EB240C833CB2}"/>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64;p64">
              <a:extLst>
                <a:ext uri="{FF2B5EF4-FFF2-40B4-BE49-F238E27FC236}">
                  <a16:creationId xmlns:a16="http://schemas.microsoft.com/office/drawing/2014/main" id="{76B47BB9-9F8C-591D-5711-7323B199D56F}"/>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65;p64">
              <a:extLst>
                <a:ext uri="{FF2B5EF4-FFF2-40B4-BE49-F238E27FC236}">
                  <a16:creationId xmlns:a16="http://schemas.microsoft.com/office/drawing/2014/main" id="{C3A35D25-0FB1-40C8-1B9C-DDE28E2C4DE1}"/>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66;p64">
              <a:extLst>
                <a:ext uri="{FF2B5EF4-FFF2-40B4-BE49-F238E27FC236}">
                  <a16:creationId xmlns:a16="http://schemas.microsoft.com/office/drawing/2014/main" id="{67EB7499-1E42-2B06-DCBF-D66B491C559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67;p64">
              <a:extLst>
                <a:ext uri="{FF2B5EF4-FFF2-40B4-BE49-F238E27FC236}">
                  <a16:creationId xmlns:a16="http://schemas.microsoft.com/office/drawing/2014/main" id="{6903EA82-556C-769A-C3A3-66128910F3A7}"/>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68;p64">
              <a:extLst>
                <a:ext uri="{FF2B5EF4-FFF2-40B4-BE49-F238E27FC236}">
                  <a16:creationId xmlns:a16="http://schemas.microsoft.com/office/drawing/2014/main" id="{F794A685-E7EE-F243-48AC-956656BE82F7}"/>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69;p64">
              <a:extLst>
                <a:ext uri="{FF2B5EF4-FFF2-40B4-BE49-F238E27FC236}">
                  <a16:creationId xmlns:a16="http://schemas.microsoft.com/office/drawing/2014/main" id="{84E19866-B599-0DA8-1ABA-85437D44A08F}"/>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70;p64">
              <a:extLst>
                <a:ext uri="{FF2B5EF4-FFF2-40B4-BE49-F238E27FC236}">
                  <a16:creationId xmlns:a16="http://schemas.microsoft.com/office/drawing/2014/main" id="{0F6B0C67-AF0A-8788-17A9-BF4032A1B20A}"/>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71;p64">
              <a:extLst>
                <a:ext uri="{FF2B5EF4-FFF2-40B4-BE49-F238E27FC236}">
                  <a16:creationId xmlns:a16="http://schemas.microsoft.com/office/drawing/2014/main" id="{CFABD415-DA52-706E-CD97-87051FC4E9F5}"/>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72;p64">
              <a:extLst>
                <a:ext uri="{FF2B5EF4-FFF2-40B4-BE49-F238E27FC236}">
                  <a16:creationId xmlns:a16="http://schemas.microsoft.com/office/drawing/2014/main" id="{30AF5E5C-9AC7-994E-5DD6-478FA5C3C05F}"/>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73;p64">
              <a:extLst>
                <a:ext uri="{FF2B5EF4-FFF2-40B4-BE49-F238E27FC236}">
                  <a16:creationId xmlns:a16="http://schemas.microsoft.com/office/drawing/2014/main" id="{D917369C-581D-8FD5-3F54-8F30C23E9899}"/>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74;p64">
              <a:extLst>
                <a:ext uri="{FF2B5EF4-FFF2-40B4-BE49-F238E27FC236}">
                  <a16:creationId xmlns:a16="http://schemas.microsoft.com/office/drawing/2014/main" id="{6B5084E1-AF81-F2B2-A4B1-9C95E7965377}"/>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75;p64">
              <a:extLst>
                <a:ext uri="{FF2B5EF4-FFF2-40B4-BE49-F238E27FC236}">
                  <a16:creationId xmlns:a16="http://schemas.microsoft.com/office/drawing/2014/main" id="{C0CD693D-BBB2-6096-70EF-F7FCC88F52A5}"/>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76;p64">
              <a:extLst>
                <a:ext uri="{FF2B5EF4-FFF2-40B4-BE49-F238E27FC236}">
                  <a16:creationId xmlns:a16="http://schemas.microsoft.com/office/drawing/2014/main" id="{D8C81C6F-34E7-C0CF-72A5-13608182AF20}"/>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77;p64">
              <a:extLst>
                <a:ext uri="{FF2B5EF4-FFF2-40B4-BE49-F238E27FC236}">
                  <a16:creationId xmlns:a16="http://schemas.microsoft.com/office/drawing/2014/main" id="{1CDA9F1F-EC6C-9F84-BA6A-243B6E029BF7}"/>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78;p64">
              <a:extLst>
                <a:ext uri="{FF2B5EF4-FFF2-40B4-BE49-F238E27FC236}">
                  <a16:creationId xmlns:a16="http://schemas.microsoft.com/office/drawing/2014/main" id="{A68FDA3D-4889-343C-6462-1320A3F168C0}"/>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79;p64">
              <a:extLst>
                <a:ext uri="{FF2B5EF4-FFF2-40B4-BE49-F238E27FC236}">
                  <a16:creationId xmlns:a16="http://schemas.microsoft.com/office/drawing/2014/main" id="{78A5E3A9-870C-75CE-906A-4D1A67760997}"/>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80;p64">
              <a:extLst>
                <a:ext uri="{FF2B5EF4-FFF2-40B4-BE49-F238E27FC236}">
                  <a16:creationId xmlns:a16="http://schemas.microsoft.com/office/drawing/2014/main" id="{00A472D5-8D69-4A65-4BD0-E5C5F0258C7E}"/>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81;p64">
              <a:extLst>
                <a:ext uri="{FF2B5EF4-FFF2-40B4-BE49-F238E27FC236}">
                  <a16:creationId xmlns:a16="http://schemas.microsoft.com/office/drawing/2014/main" id="{BE954E31-3574-CDD3-BD6A-1AF452BB440A}"/>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82;p64">
              <a:extLst>
                <a:ext uri="{FF2B5EF4-FFF2-40B4-BE49-F238E27FC236}">
                  <a16:creationId xmlns:a16="http://schemas.microsoft.com/office/drawing/2014/main" id="{CE3A4DF2-BAF8-B688-3B2A-11CDB4C2A39F}"/>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83;p64">
              <a:extLst>
                <a:ext uri="{FF2B5EF4-FFF2-40B4-BE49-F238E27FC236}">
                  <a16:creationId xmlns:a16="http://schemas.microsoft.com/office/drawing/2014/main" id="{9C7817F2-A446-1C97-96AC-E7A15E66F440}"/>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84;p64">
              <a:extLst>
                <a:ext uri="{FF2B5EF4-FFF2-40B4-BE49-F238E27FC236}">
                  <a16:creationId xmlns:a16="http://schemas.microsoft.com/office/drawing/2014/main" id="{D8BAA542-9994-B679-EC53-B0C8CD9F503C}"/>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85;p64">
              <a:extLst>
                <a:ext uri="{FF2B5EF4-FFF2-40B4-BE49-F238E27FC236}">
                  <a16:creationId xmlns:a16="http://schemas.microsoft.com/office/drawing/2014/main" id="{3FF7A296-4C48-874F-3DC3-A81FCB13D9B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86;p64">
              <a:extLst>
                <a:ext uri="{FF2B5EF4-FFF2-40B4-BE49-F238E27FC236}">
                  <a16:creationId xmlns:a16="http://schemas.microsoft.com/office/drawing/2014/main" id="{0AEB98BD-3CCF-3C37-A728-367CDEC9F492}"/>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87;p64">
              <a:extLst>
                <a:ext uri="{FF2B5EF4-FFF2-40B4-BE49-F238E27FC236}">
                  <a16:creationId xmlns:a16="http://schemas.microsoft.com/office/drawing/2014/main" id="{FB7B76CB-A757-6BDD-238C-12090C91D330}"/>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88;p64">
              <a:extLst>
                <a:ext uri="{FF2B5EF4-FFF2-40B4-BE49-F238E27FC236}">
                  <a16:creationId xmlns:a16="http://schemas.microsoft.com/office/drawing/2014/main" id="{0746179C-23D9-699E-1219-50219EC5CB29}"/>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89;p64">
              <a:extLst>
                <a:ext uri="{FF2B5EF4-FFF2-40B4-BE49-F238E27FC236}">
                  <a16:creationId xmlns:a16="http://schemas.microsoft.com/office/drawing/2014/main" id="{69DBFF29-BD9B-978B-EE81-F1866225951E}"/>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90;p64">
              <a:extLst>
                <a:ext uri="{FF2B5EF4-FFF2-40B4-BE49-F238E27FC236}">
                  <a16:creationId xmlns:a16="http://schemas.microsoft.com/office/drawing/2014/main" id="{B75FEB60-9367-92EA-2F42-A869A986560B}"/>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91;p64">
              <a:extLst>
                <a:ext uri="{FF2B5EF4-FFF2-40B4-BE49-F238E27FC236}">
                  <a16:creationId xmlns:a16="http://schemas.microsoft.com/office/drawing/2014/main" id="{2F1E4D51-3255-B000-9820-16F5E22E581F}"/>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92;p64">
              <a:extLst>
                <a:ext uri="{FF2B5EF4-FFF2-40B4-BE49-F238E27FC236}">
                  <a16:creationId xmlns:a16="http://schemas.microsoft.com/office/drawing/2014/main" id="{518E46AE-552A-B512-30B4-2E943E76C1EA}"/>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93;p64">
              <a:extLst>
                <a:ext uri="{FF2B5EF4-FFF2-40B4-BE49-F238E27FC236}">
                  <a16:creationId xmlns:a16="http://schemas.microsoft.com/office/drawing/2014/main" id="{C5A83DB0-4F67-EF9E-2A26-259CB048E06E}"/>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94;p64">
              <a:extLst>
                <a:ext uri="{FF2B5EF4-FFF2-40B4-BE49-F238E27FC236}">
                  <a16:creationId xmlns:a16="http://schemas.microsoft.com/office/drawing/2014/main" id="{297A0094-83C6-3B63-8287-5505F7B9FF17}"/>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95;p64">
              <a:extLst>
                <a:ext uri="{FF2B5EF4-FFF2-40B4-BE49-F238E27FC236}">
                  <a16:creationId xmlns:a16="http://schemas.microsoft.com/office/drawing/2014/main" id="{8FDC6B65-BE8C-67B8-3F44-EEEAB243E454}"/>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96;p64">
              <a:extLst>
                <a:ext uri="{FF2B5EF4-FFF2-40B4-BE49-F238E27FC236}">
                  <a16:creationId xmlns:a16="http://schemas.microsoft.com/office/drawing/2014/main" id="{1B6F3F45-E61F-1C42-5EE1-247C241FEE8C}"/>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97;p64">
              <a:extLst>
                <a:ext uri="{FF2B5EF4-FFF2-40B4-BE49-F238E27FC236}">
                  <a16:creationId xmlns:a16="http://schemas.microsoft.com/office/drawing/2014/main" id="{F817FDFC-6D63-7D89-B0BD-021ADE060D98}"/>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98;p64">
              <a:extLst>
                <a:ext uri="{FF2B5EF4-FFF2-40B4-BE49-F238E27FC236}">
                  <a16:creationId xmlns:a16="http://schemas.microsoft.com/office/drawing/2014/main" id="{00331957-EF55-D192-0019-D69733D67D4B}"/>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99;p64">
              <a:extLst>
                <a:ext uri="{FF2B5EF4-FFF2-40B4-BE49-F238E27FC236}">
                  <a16:creationId xmlns:a16="http://schemas.microsoft.com/office/drawing/2014/main" id="{CB17183B-A7BE-F6B8-CEDF-F7BEF6C46C45}"/>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300;p64">
              <a:extLst>
                <a:ext uri="{FF2B5EF4-FFF2-40B4-BE49-F238E27FC236}">
                  <a16:creationId xmlns:a16="http://schemas.microsoft.com/office/drawing/2014/main" id="{E1733DC4-F241-82CE-F73B-D136F51B8F58}"/>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301;p64">
              <a:extLst>
                <a:ext uri="{FF2B5EF4-FFF2-40B4-BE49-F238E27FC236}">
                  <a16:creationId xmlns:a16="http://schemas.microsoft.com/office/drawing/2014/main" id="{2EBBBD9B-1F9F-C4FF-57BB-59A836325AE5}"/>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302;p64">
              <a:extLst>
                <a:ext uri="{FF2B5EF4-FFF2-40B4-BE49-F238E27FC236}">
                  <a16:creationId xmlns:a16="http://schemas.microsoft.com/office/drawing/2014/main" id="{85439EBF-6267-84B0-EF71-13C75A40A921}"/>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303;p64">
              <a:extLst>
                <a:ext uri="{FF2B5EF4-FFF2-40B4-BE49-F238E27FC236}">
                  <a16:creationId xmlns:a16="http://schemas.microsoft.com/office/drawing/2014/main" id="{8B7E1140-E786-47D0-A991-359AED057C6A}"/>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304;p64">
              <a:extLst>
                <a:ext uri="{FF2B5EF4-FFF2-40B4-BE49-F238E27FC236}">
                  <a16:creationId xmlns:a16="http://schemas.microsoft.com/office/drawing/2014/main" id="{C03E2AB2-B73B-DF03-6F16-8D229E113018}"/>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305;p64">
              <a:extLst>
                <a:ext uri="{FF2B5EF4-FFF2-40B4-BE49-F238E27FC236}">
                  <a16:creationId xmlns:a16="http://schemas.microsoft.com/office/drawing/2014/main" id="{7009D567-2B5B-D45B-16D1-A5A0BF3C5CAF}"/>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306;p64">
              <a:extLst>
                <a:ext uri="{FF2B5EF4-FFF2-40B4-BE49-F238E27FC236}">
                  <a16:creationId xmlns:a16="http://schemas.microsoft.com/office/drawing/2014/main" id="{59A8C6C4-15B7-59C9-D8E5-FDDADB23734F}"/>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307;p64">
              <a:extLst>
                <a:ext uri="{FF2B5EF4-FFF2-40B4-BE49-F238E27FC236}">
                  <a16:creationId xmlns:a16="http://schemas.microsoft.com/office/drawing/2014/main" id="{90EADCEE-9CD8-D7A0-3BB5-B137A7124898}"/>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308;p64">
              <a:extLst>
                <a:ext uri="{FF2B5EF4-FFF2-40B4-BE49-F238E27FC236}">
                  <a16:creationId xmlns:a16="http://schemas.microsoft.com/office/drawing/2014/main" id="{756EDFB2-B10A-021C-78D4-3AD12CDF682D}"/>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309;p64">
              <a:extLst>
                <a:ext uri="{FF2B5EF4-FFF2-40B4-BE49-F238E27FC236}">
                  <a16:creationId xmlns:a16="http://schemas.microsoft.com/office/drawing/2014/main" id="{16684E15-F015-A365-3F13-C2E140C94FB4}"/>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310;p64">
              <a:extLst>
                <a:ext uri="{FF2B5EF4-FFF2-40B4-BE49-F238E27FC236}">
                  <a16:creationId xmlns:a16="http://schemas.microsoft.com/office/drawing/2014/main" id="{26FED24A-BFB4-374A-69A4-C12C3737C132}"/>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311;p64">
              <a:extLst>
                <a:ext uri="{FF2B5EF4-FFF2-40B4-BE49-F238E27FC236}">
                  <a16:creationId xmlns:a16="http://schemas.microsoft.com/office/drawing/2014/main" id="{8005E273-0130-D582-D3F9-8441756EE2E0}"/>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312;p64">
              <a:extLst>
                <a:ext uri="{FF2B5EF4-FFF2-40B4-BE49-F238E27FC236}">
                  <a16:creationId xmlns:a16="http://schemas.microsoft.com/office/drawing/2014/main" id="{B14EA970-399C-74B6-2733-6297D91DDAFB}"/>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313;p64">
              <a:extLst>
                <a:ext uri="{FF2B5EF4-FFF2-40B4-BE49-F238E27FC236}">
                  <a16:creationId xmlns:a16="http://schemas.microsoft.com/office/drawing/2014/main" id="{CF1B5E20-7CBC-0546-B27B-87BDE987D18C}"/>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3314;p64">
              <a:extLst>
                <a:ext uri="{FF2B5EF4-FFF2-40B4-BE49-F238E27FC236}">
                  <a16:creationId xmlns:a16="http://schemas.microsoft.com/office/drawing/2014/main" id="{8491E207-B6E7-3E38-8BC5-CD45903E4938}"/>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3315;p64">
              <a:extLst>
                <a:ext uri="{FF2B5EF4-FFF2-40B4-BE49-F238E27FC236}">
                  <a16:creationId xmlns:a16="http://schemas.microsoft.com/office/drawing/2014/main" id="{8AC48E33-40B5-E72A-83BC-CFF3CFB5ADA6}"/>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3316;p64">
              <a:extLst>
                <a:ext uri="{FF2B5EF4-FFF2-40B4-BE49-F238E27FC236}">
                  <a16:creationId xmlns:a16="http://schemas.microsoft.com/office/drawing/2014/main" id="{AAB168CE-8B65-B1E4-1CC0-D97909E415BA}"/>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317;p64">
              <a:extLst>
                <a:ext uri="{FF2B5EF4-FFF2-40B4-BE49-F238E27FC236}">
                  <a16:creationId xmlns:a16="http://schemas.microsoft.com/office/drawing/2014/main" id="{E076302E-6FB0-63BA-E2C0-39B853FFC881}"/>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318;p64">
              <a:extLst>
                <a:ext uri="{FF2B5EF4-FFF2-40B4-BE49-F238E27FC236}">
                  <a16:creationId xmlns:a16="http://schemas.microsoft.com/office/drawing/2014/main" id="{BB12AB95-0C0D-0BA0-A556-1528304DD907}"/>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319;p64">
              <a:extLst>
                <a:ext uri="{FF2B5EF4-FFF2-40B4-BE49-F238E27FC236}">
                  <a16:creationId xmlns:a16="http://schemas.microsoft.com/office/drawing/2014/main" id="{615FE876-EBA1-66C7-D63E-6B1C187F10CC}"/>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3081;p64">
            <a:extLst>
              <a:ext uri="{FF2B5EF4-FFF2-40B4-BE49-F238E27FC236}">
                <a16:creationId xmlns:a16="http://schemas.microsoft.com/office/drawing/2014/main" id="{D4166324-6035-68F8-3F7C-F56763A3AEF8}"/>
              </a:ext>
            </a:extLst>
          </p:cNvPr>
          <p:cNvGrpSpPr/>
          <p:nvPr/>
        </p:nvGrpSpPr>
        <p:grpSpPr>
          <a:xfrm>
            <a:off x="586682" y="1233782"/>
            <a:ext cx="1653905" cy="3244911"/>
            <a:chOff x="-2560775" y="1429700"/>
            <a:chExt cx="1463550" cy="3034075"/>
          </a:xfrm>
        </p:grpSpPr>
        <p:sp>
          <p:nvSpPr>
            <p:cNvPr id="1924" name="Google Shape;3082;p64">
              <a:extLst>
                <a:ext uri="{FF2B5EF4-FFF2-40B4-BE49-F238E27FC236}">
                  <a16:creationId xmlns:a16="http://schemas.microsoft.com/office/drawing/2014/main" id="{198077E9-98A3-3304-DDFA-471C649B39EE}"/>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083;p64">
              <a:extLst>
                <a:ext uri="{FF2B5EF4-FFF2-40B4-BE49-F238E27FC236}">
                  <a16:creationId xmlns:a16="http://schemas.microsoft.com/office/drawing/2014/main" id="{E33F8CDA-9E66-6799-83CA-3D554FB27FE8}"/>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084;p64">
              <a:extLst>
                <a:ext uri="{FF2B5EF4-FFF2-40B4-BE49-F238E27FC236}">
                  <a16:creationId xmlns:a16="http://schemas.microsoft.com/office/drawing/2014/main" id="{46B7CFAC-C727-44D5-9690-FA6951983940}"/>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085;p64">
              <a:extLst>
                <a:ext uri="{FF2B5EF4-FFF2-40B4-BE49-F238E27FC236}">
                  <a16:creationId xmlns:a16="http://schemas.microsoft.com/office/drawing/2014/main" id="{C7AE0400-C6C4-F010-757B-FD2CB19E3EE3}"/>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086;p64">
              <a:extLst>
                <a:ext uri="{FF2B5EF4-FFF2-40B4-BE49-F238E27FC236}">
                  <a16:creationId xmlns:a16="http://schemas.microsoft.com/office/drawing/2014/main" id="{D5B419B7-2C51-702E-71CA-69E24113219F}"/>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087;p64">
              <a:extLst>
                <a:ext uri="{FF2B5EF4-FFF2-40B4-BE49-F238E27FC236}">
                  <a16:creationId xmlns:a16="http://schemas.microsoft.com/office/drawing/2014/main" id="{337D01B2-0B92-C566-33EF-2EA330089A0F}"/>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3088;p64">
              <a:extLst>
                <a:ext uri="{FF2B5EF4-FFF2-40B4-BE49-F238E27FC236}">
                  <a16:creationId xmlns:a16="http://schemas.microsoft.com/office/drawing/2014/main" id="{247774E0-AADB-41FA-6FDC-E6567FE741D6}"/>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3089;p64">
              <a:extLst>
                <a:ext uri="{FF2B5EF4-FFF2-40B4-BE49-F238E27FC236}">
                  <a16:creationId xmlns:a16="http://schemas.microsoft.com/office/drawing/2014/main" id="{56B18B57-0C8C-9400-917F-9A5DEF08620B}"/>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3090;p64">
              <a:extLst>
                <a:ext uri="{FF2B5EF4-FFF2-40B4-BE49-F238E27FC236}">
                  <a16:creationId xmlns:a16="http://schemas.microsoft.com/office/drawing/2014/main" id="{72A4854D-FD91-C6D5-633F-BF13640722AF}"/>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3091;p64">
              <a:extLst>
                <a:ext uri="{FF2B5EF4-FFF2-40B4-BE49-F238E27FC236}">
                  <a16:creationId xmlns:a16="http://schemas.microsoft.com/office/drawing/2014/main" id="{8A3A2634-BBC5-BF80-8147-1075BB3B38AE}"/>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3092;p64">
              <a:extLst>
                <a:ext uri="{FF2B5EF4-FFF2-40B4-BE49-F238E27FC236}">
                  <a16:creationId xmlns:a16="http://schemas.microsoft.com/office/drawing/2014/main" id="{BC90968A-EDC4-E0F3-3581-C68A82153078}"/>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3093;p64">
              <a:extLst>
                <a:ext uri="{FF2B5EF4-FFF2-40B4-BE49-F238E27FC236}">
                  <a16:creationId xmlns:a16="http://schemas.microsoft.com/office/drawing/2014/main" id="{2ADFF35E-BD37-433A-A3B4-CA72E1BA2A8C}"/>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3094;p64">
              <a:extLst>
                <a:ext uri="{FF2B5EF4-FFF2-40B4-BE49-F238E27FC236}">
                  <a16:creationId xmlns:a16="http://schemas.microsoft.com/office/drawing/2014/main" id="{8A6EA0FA-93DE-2C6C-6AB4-246675B005B0}"/>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3095;p64">
              <a:extLst>
                <a:ext uri="{FF2B5EF4-FFF2-40B4-BE49-F238E27FC236}">
                  <a16:creationId xmlns:a16="http://schemas.microsoft.com/office/drawing/2014/main" id="{41509581-61DB-9134-9FFE-9299CA8E8C69}"/>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3096;p64">
              <a:extLst>
                <a:ext uri="{FF2B5EF4-FFF2-40B4-BE49-F238E27FC236}">
                  <a16:creationId xmlns:a16="http://schemas.microsoft.com/office/drawing/2014/main" id="{16D52916-14B9-DE2F-EE75-02CA443119BA}"/>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3097;p64">
              <a:extLst>
                <a:ext uri="{FF2B5EF4-FFF2-40B4-BE49-F238E27FC236}">
                  <a16:creationId xmlns:a16="http://schemas.microsoft.com/office/drawing/2014/main" id="{9FF6797B-79F9-F759-00CA-488FB6C6272D}"/>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3098;p64">
              <a:extLst>
                <a:ext uri="{FF2B5EF4-FFF2-40B4-BE49-F238E27FC236}">
                  <a16:creationId xmlns:a16="http://schemas.microsoft.com/office/drawing/2014/main" id="{E6BB1FA4-04C5-3223-9862-80397B3073FB}"/>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3099;p64">
              <a:extLst>
                <a:ext uri="{FF2B5EF4-FFF2-40B4-BE49-F238E27FC236}">
                  <a16:creationId xmlns:a16="http://schemas.microsoft.com/office/drawing/2014/main" id="{64DE7692-25E5-2E73-9208-6C6DBEE9C255}"/>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3100;p64">
              <a:extLst>
                <a:ext uri="{FF2B5EF4-FFF2-40B4-BE49-F238E27FC236}">
                  <a16:creationId xmlns:a16="http://schemas.microsoft.com/office/drawing/2014/main" id="{93EE1442-79B4-5EF1-4189-EA9E1CDB0D5B}"/>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3101;p64">
              <a:extLst>
                <a:ext uri="{FF2B5EF4-FFF2-40B4-BE49-F238E27FC236}">
                  <a16:creationId xmlns:a16="http://schemas.microsoft.com/office/drawing/2014/main" id="{FF9CB7AD-C692-6B49-7714-57FB7DC36CB1}"/>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3102;p64">
              <a:extLst>
                <a:ext uri="{FF2B5EF4-FFF2-40B4-BE49-F238E27FC236}">
                  <a16:creationId xmlns:a16="http://schemas.microsoft.com/office/drawing/2014/main" id="{B1F14E83-0F3A-B40D-B4F7-423EEBF0AACC}"/>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3103;p64">
              <a:extLst>
                <a:ext uri="{FF2B5EF4-FFF2-40B4-BE49-F238E27FC236}">
                  <a16:creationId xmlns:a16="http://schemas.microsoft.com/office/drawing/2014/main" id="{E0C42580-5021-B773-0D14-80E8AF6E22B0}"/>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3104;p64">
              <a:extLst>
                <a:ext uri="{FF2B5EF4-FFF2-40B4-BE49-F238E27FC236}">
                  <a16:creationId xmlns:a16="http://schemas.microsoft.com/office/drawing/2014/main" id="{CD7FF7AB-EDDC-BE88-0544-0E815AD0BA05}"/>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3105;p64">
              <a:extLst>
                <a:ext uri="{FF2B5EF4-FFF2-40B4-BE49-F238E27FC236}">
                  <a16:creationId xmlns:a16="http://schemas.microsoft.com/office/drawing/2014/main" id="{6D64B213-C351-5F2B-50D6-AFCCC9DF39C8}"/>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3106;p64">
              <a:extLst>
                <a:ext uri="{FF2B5EF4-FFF2-40B4-BE49-F238E27FC236}">
                  <a16:creationId xmlns:a16="http://schemas.microsoft.com/office/drawing/2014/main" id="{A5FEFF39-78FC-E994-2B2D-0D6C3CEB3F34}"/>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3107;p64">
              <a:extLst>
                <a:ext uri="{FF2B5EF4-FFF2-40B4-BE49-F238E27FC236}">
                  <a16:creationId xmlns:a16="http://schemas.microsoft.com/office/drawing/2014/main" id="{1F142F78-9321-8868-F544-8232B4A6AD84}"/>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3108;p64">
              <a:extLst>
                <a:ext uri="{FF2B5EF4-FFF2-40B4-BE49-F238E27FC236}">
                  <a16:creationId xmlns:a16="http://schemas.microsoft.com/office/drawing/2014/main" id="{0B1A343C-C034-7219-39F2-4EF3E5A261B6}"/>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3109;p64">
              <a:extLst>
                <a:ext uri="{FF2B5EF4-FFF2-40B4-BE49-F238E27FC236}">
                  <a16:creationId xmlns:a16="http://schemas.microsoft.com/office/drawing/2014/main" id="{0D08C31F-21B9-BB92-69CF-206ED7A9B3A9}"/>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3110;p64">
              <a:extLst>
                <a:ext uri="{FF2B5EF4-FFF2-40B4-BE49-F238E27FC236}">
                  <a16:creationId xmlns:a16="http://schemas.microsoft.com/office/drawing/2014/main" id="{A24CA299-9A3C-D316-C581-BE3863A33F28}"/>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3111;p64">
              <a:extLst>
                <a:ext uri="{FF2B5EF4-FFF2-40B4-BE49-F238E27FC236}">
                  <a16:creationId xmlns:a16="http://schemas.microsoft.com/office/drawing/2014/main" id="{0D42038F-4DD2-5A92-178B-BCF58D300957}"/>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3112;p64">
              <a:extLst>
                <a:ext uri="{FF2B5EF4-FFF2-40B4-BE49-F238E27FC236}">
                  <a16:creationId xmlns:a16="http://schemas.microsoft.com/office/drawing/2014/main" id="{4D8B83C9-944F-15DD-A475-8D65BFBCC10F}"/>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3113;p64">
              <a:extLst>
                <a:ext uri="{FF2B5EF4-FFF2-40B4-BE49-F238E27FC236}">
                  <a16:creationId xmlns:a16="http://schemas.microsoft.com/office/drawing/2014/main" id="{1A79B013-6276-7265-A95F-F86113E52192}"/>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3114;p64">
              <a:extLst>
                <a:ext uri="{FF2B5EF4-FFF2-40B4-BE49-F238E27FC236}">
                  <a16:creationId xmlns:a16="http://schemas.microsoft.com/office/drawing/2014/main" id="{960C0352-B124-62BB-A088-F974738D4684}"/>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3115;p64">
              <a:extLst>
                <a:ext uri="{FF2B5EF4-FFF2-40B4-BE49-F238E27FC236}">
                  <a16:creationId xmlns:a16="http://schemas.microsoft.com/office/drawing/2014/main" id="{4D13A961-8436-08B4-4221-4600BA6D75FA}"/>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3116;p64">
              <a:extLst>
                <a:ext uri="{FF2B5EF4-FFF2-40B4-BE49-F238E27FC236}">
                  <a16:creationId xmlns:a16="http://schemas.microsoft.com/office/drawing/2014/main" id="{A45C58BA-58E1-960D-080C-AA16D28C24EF}"/>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3117;p64">
              <a:extLst>
                <a:ext uri="{FF2B5EF4-FFF2-40B4-BE49-F238E27FC236}">
                  <a16:creationId xmlns:a16="http://schemas.microsoft.com/office/drawing/2014/main" id="{6D75B366-C771-6740-8E56-FE5A3B6A1098}"/>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3118;p64">
              <a:extLst>
                <a:ext uri="{FF2B5EF4-FFF2-40B4-BE49-F238E27FC236}">
                  <a16:creationId xmlns:a16="http://schemas.microsoft.com/office/drawing/2014/main" id="{1453CA40-0147-7CFD-708B-72D6DB63E295}"/>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3119;p64">
              <a:extLst>
                <a:ext uri="{FF2B5EF4-FFF2-40B4-BE49-F238E27FC236}">
                  <a16:creationId xmlns:a16="http://schemas.microsoft.com/office/drawing/2014/main" id="{7B598E2D-9BCD-1203-D3B6-050F314443AA}"/>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3120;p64">
              <a:extLst>
                <a:ext uri="{FF2B5EF4-FFF2-40B4-BE49-F238E27FC236}">
                  <a16:creationId xmlns:a16="http://schemas.microsoft.com/office/drawing/2014/main" id="{AA644467-E797-68FD-31E8-1AEA66A6589B}"/>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3121;p64">
              <a:extLst>
                <a:ext uri="{FF2B5EF4-FFF2-40B4-BE49-F238E27FC236}">
                  <a16:creationId xmlns:a16="http://schemas.microsoft.com/office/drawing/2014/main" id="{D9AF0A46-D0AF-90B1-C11E-387191009666}"/>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3122;p64">
              <a:extLst>
                <a:ext uri="{FF2B5EF4-FFF2-40B4-BE49-F238E27FC236}">
                  <a16:creationId xmlns:a16="http://schemas.microsoft.com/office/drawing/2014/main" id="{40A762AD-95CF-8F9A-C97D-47BA0642F3F2}"/>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3123;p64">
              <a:extLst>
                <a:ext uri="{FF2B5EF4-FFF2-40B4-BE49-F238E27FC236}">
                  <a16:creationId xmlns:a16="http://schemas.microsoft.com/office/drawing/2014/main" id="{538E4975-74DD-6B7E-73E0-B5CF33B597BF}"/>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3124;p64">
              <a:extLst>
                <a:ext uri="{FF2B5EF4-FFF2-40B4-BE49-F238E27FC236}">
                  <a16:creationId xmlns:a16="http://schemas.microsoft.com/office/drawing/2014/main" id="{AE01C25C-66A5-3A27-E2B8-E6A3FE71824D}"/>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3125;p64">
              <a:extLst>
                <a:ext uri="{FF2B5EF4-FFF2-40B4-BE49-F238E27FC236}">
                  <a16:creationId xmlns:a16="http://schemas.microsoft.com/office/drawing/2014/main" id="{8D336276-D155-27DB-0A7C-3FEE26CC1C39}"/>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3126;p64">
              <a:extLst>
                <a:ext uri="{FF2B5EF4-FFF2-40B4-BE49-F238E27FC236}">
                  <a16:creationId xmlns:a16="http://schemas.microsoft.com/office/drawing/2014/main" id="{4B4249A1-8CF2-A048-2334-177938D62AFC}"/>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3127;p64">
              <a:extLst>
                <a:ext uri="{FF2B5EF4-FFF2-40B4-BE49-F238E27FC236}">
                  <a16:creationId xmlns:a16="http://schemas.microsoft.com/office/drawing/2014/main" id="{C8FB8196-63E0-86BC-9463-7E385A07A487}"/>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3128;p64">
              <a:extLst>
                <a:ext uri="{FF2B5EF4-FFF2-40B4-BE49-F238E27FC236}">
                  <a16:creationId xmlns:a16="http://schemas.microsoft.com/office/drawing/2014/main" id="{F32A9321-7EC9-C5CF-BDE1-3FFEE8BFCFAD}"/>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3129;p64">
              <a:extLst>
                <a:ext uri="{FF2B5EF4-FFF2-40B4-BE49-F238E27FC236}">
                  <a16:creationId xmlns:a16="http://schemas.microsoft.com/office/drawing/2014/main" id="{3495BFD5-8219-8806-4308-38FD33D56FFF}"/>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3130;p64">
              <a:extLst>
                <a:ext uri="{FF2B5EF4-FFF2-40B4-BE49-F238E27FC236}">
                  <a16:creationId xmlns:a16="http://schemas.microsoft.com/office/drawing/2014/main" id="{D58FE44D-9635-0B36-0FDC-8786DE5C62DF}"/>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3131;p64">
              <a:extLst>
                <a:ext uri="{FF2B5EF4-FFF2-40B4-BE49-F238E27FC236}">
                  <a16:creationId xmlns:a16="http://schemas.microsoft.com/office/drawing/2014/main" id="{988455F7-300F-0F07-D161-6CDC8751C8F3}"/>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3132;p64">
              <a:extLst>
                <a:ext uri="{FF2B5EF4-FFF2-40B4-BE49-F238E27FC236}">
                  <a16:creationId xmlns:a16="http://schemas.microsoft.com/office/drawing/2014/main" id="{23A29265-C223-1A4D-18F5-9208B5132B1D}"/>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3464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527082" y="1023974"/>
            <a:ext cx="6084000" cy="6981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CONCLUSION</a:t>
            </a:r>
            <a:endParaRPr sz="4000" dirty="0"/>
          </a:p>
        </p:txBody>
      </p:sp>
      <p:sp>
        <p:nvSpPr>
          <p:cNvPr id="629" name="Google Shape;629;p36"/>
          <p:cNvSpPr txBox="1">
            <a:spLocks noGrp="1"/>
          </p:cNvSpPr>
          <p:nvPr>
            <p:ph type="body" idx="3"/>
          </p:nvPr>
        </p:nvSpPr>
        <p:spPr>
          <a:xfrm>
            <a:off x="626625" y="2190727"/>
            <a:ext cx="7884915" cy="1734875"/>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a:t>Small and medium-sized enterprises (SMEs) live in a world where cybersecurity is a top priority to safeguard against threats such as phishing, ransomware, and DoS/DDoS attacks. To effectively defend their data and ensure business continuity, SMEs must invest in employee training, use AI for security, and regularly update their systems. It is important to note that maintaining trust and achieving success in the digital marketplace requires effective cybersecurity as a crucial component.</a:t>
            </a:r>
            <a:endParaRPr sz="1200" dirty="0"/>
          </a:p>
        </p:txBody>
      </p:sp>
    </p:spTree>
    <p:extLst>
      <p:ext uri="{BB962C8B-B14F-4D97-AF65-F5344CB8AC3E}">
        <p14:creationId xmlns:p14="http://schemas.microsoft.com/office/powerpoint/2010/main" val="109527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171450" indent="-171450">
              <a:spcAft>
                <a:spcPts val="1600"/>
              </a:spcAft>
            </a:pPr>
            <a:r>
              <a:rPr lang="en-GB" sz="1400" b="1" dirty="0"/>
              <a:t>Name: </a:t>
            </a:r>
            <a:r>
              <a:rPr lang="en-GB" dirty="0"/>
              <a:t>Emre OTU</a:t>
            </a:r>
          </a:p>
          <a:p>
            <a:pPr marL="171450" indent="-171450">
              <a:spcAft>
                <a:spcPts val="1600"/>
              </a:spcAft>
            </a:pPr>
            <a:r>
              <a:rPr lang="en-US" sz="1400" b="1" dirty="0"/>
              <a:t>Field of Study: </a:t>
            </a:r>
            <a:r>
              <a:rPr lang="en-US" dirty="0"/>
              <a:t>Computer Science (Artificial Intelligence), Year 1</a:t>
            </a:r>
          </a:p>
          <a:p>
            <a:pPr marL="171450" indent="-171450">
              <a:spcAft>
                <a:spcPts val="1600"/>
              </a:spcAft>
            </a:pPr>
            <a:r>
              <a:rPr lang="en-US" sz="1400" b="1" dirty="0"/>
              <a:t>Institution: </a:t>
            </a:r>
            <a:r>
              <a:rPr lang="en-US" dirty="0"/>
              <a:t>Brunel University London Pathway College</a:t>
            </a:r>
          </a:p>
          <a:p>
            <a:pPr marL="171450" indent="-171450">
              <a:spcAft>
                <a:spcPts val="1600"/>
              </a:spcAft>
            </a:pPr>
            <a:r>
              <a:rPr lang="en-US" sz="1400" b="1" dirty="0"/>
              <a:t>Duration: </a:t>
            </a:r>
            <a:r>
              <a:rPr lang="en-US" sz="1200" dirty="0"/>
              <a:t>10 Minutes Presentation &amp; 5 Minutes Q&amp;A</a:t>
            </a:r>
            <a:endParaRPr lang="en-US" dirty="0"/>
          </a:p>
          <a:p>
            <a:pPr marL="171450" indent="-171450">
              <a:spcAft>
                <a:spcPts val="1600"/>
              </a:spcAft>
            </a:pPr>
            <a:r>
              <a:rPr lang="en-US" sz="1400" b="1" dirty="0"/>
              <a:t>Objective of Presentation: </a:t>
            </a:r>
            <a:r>
              <a:rPr lang="en-US" dirty="0"/>
              <a:t>In today's digital age, cybersecurity is of utmost importance for small and medium-sized businesses. This presentation focuses on various cyber threats such as phishing, ransomware, and DDoS attacks and suggests AI-based strategies to counter them. This presentation aims to assist SMEs in safeguarding their digital assets and ensuring business continuity.</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1965968"/>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sp>
        <p:nvSpPr>
          <p:cNvPr id="1652" name="Google Shape;1652;p44"/>
          <p:cNvSpPr txBox="1">
            <a:spLocks noGrp="1"/>
          </p:cNvSpPr>
          <p:nvPr>
            <p:ph type="title" idx="2"/>
          </p:nvPr>
        </p:nvSpPr>
        <p:spPr>
          <a:xfrm>
            <a:off x="3243150" y="1299418"/>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133;p64">
            <a:extLst>
              <a:ext uri="{FF2B5EF4-FFF2-40B4-BE49-F238E27FC236}">
                <a16:creationId xmlns:a16="http://schemas.microsoft.com/office/drawing/2014/main" id="{C257A6E2-92E6-C1DA-C7EC-1BDDB7492501}"/>
              </a:ext>
            </a:extLst>
          </p:cNvPr>
          <p:cNvGrpSpPr/>
          <p:nvPr/>
        </p:nvGrpSpPr>
        <p:grpSpPr>
          <a:xfrm>
            <a:off x="6753202" y="1393473"/>
            <a:ext cx="2237037" cy="2323380"/>
            <a:chOff x="1543650" y="238400"/>
            <a:chExt cx="4820100" cy="5237775"/>
          </a:xfrm>
        </p:grpSpPr>
        <p:sp>
          <p:nvSpPr>
            <p:cNvPr id="3" name="Google Shape;3134;p64">
              <a:extLst>
                <a:ext uri="{FF2B5EF4-FFF2-40B4-BE49-F238E27FC236}">
                  <a16:creationId xmlns:a16="http://schemas.microsoft.com/office/drawing/2014/main" id="{C2BC1E1E-E528-5F82-4ACF-9AE0AA0A019F}"/>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4">
              <a:extLst>
                <a:ext uri="{FF2B5EF4-FFF2-40B4-BE49-F238E27FC236}">
                  <a16:creationId xmlns:a16="http://schemas.microsoft.com/office/drawing/2014/main" id="{6A5F69B6-04AD-90AD-8E58-A41F529AB271}"/>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4">
              <a:extLst>
                <a:ext uri="{FF2B5EF4-FFF2-40B4-BE49-F238E27FC236}">
                  <a16:creationId xmlns:a16="http://schemas.microsoft.com/office/drawing/2014/main" id="{5DB05912-278F-746A-2642-098E11E6F8E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4">
              <a:extLst>
                <a:ext uri="{FF2B5EF4-FFF2-40B4-BE49-F238E27FC236}">
                  <a16:creationId xmlns:a16="http://schemas.microsoft.com/office/drawing/2014/main" id="{B2C37764-F059-15C6-2861-8F627FBC87AE}"/>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4">
              <a:extLst>
                <a:ext uri="{FF2B5EF4-FFF2-40B4-BE49-F238E27FC236}">
                  <a16:creationId xmlns:a16="http://schemas.microsoft.com/office/drawing/2014/main" id="{F108534F-BFC8-FEF7-13E9-CA873355EA06}"/>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4">
              <a:extLst>
                <a:ext uri="{FF2B5EF4-FFF2-40B4-BE49-F238E27FC236}">
                  <a16:creationId xmlns:a16="http://schemas.microsoft.com/office/drawing/2014/main" id="{BC80DEE7-53D9-884C-704C-6FA140A7D0EA}"/>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4">
              <a:extLst>
                <a:ext uri="{FF2B5EF4-FFF2-40B4-BE49-F238E27FC236}">
                  <a16:creationId xmlns:a16="http://schemas.microsoft.com/office/drawing/2014/main" id="{6342F4D3-5D2D-94CA-014A-AE2E3874588E}"/>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4">
              <a:extLst>
                <a:ext uri="{FF2B5EF4-FFF2-40B4-BE49-F238E27FC236}">
                  <a16:creationId xmlns:a16="http://schemas.microsoft.com/office/drawing/2014/main" id="{9CC6D713-BBBD-6AA6-C0D5-E7EA9F5ECAEA}"/>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4">
              <a:extLst>
                <a:ext uri="{FF2B5EF4-FFF2-40B4-BE49-F238E27FC236}">
                  <a16:creationId xmlns:a16="http://schemas.microsoft.com/office/drawing/2014/main" id="{EC48C08F-19EE-65FC-3CCD-6042561B1C97}"/>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4">
              <a:extLst>
                <a:ext uri="{FF2B5EF4-FFF2-40B4-BE49-F238E27FC236}">
                  <a16:creationId xmlns:a16="http://schemas.microsoft.com/office/drawing/2014/main" id="{949D0EDC-4C99-063C-1B1A-3A8989B80B88}"/>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4">
              <a:extLst>
                <a:ext uri="{FF2B5EF4-FFF2-40B4-BE49-F238E27FC236}">
                  <a16:creationId xmlns:a16="http://schemas.microsoft.com/office/drawing/2014/main" id="{7C117769-3410-5FB1-A2BD-F1C4F201AD10}"/>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4">
              <a:extLst>
                <a:ext uri="{FF2B5EF4-FFF2-40B4-BE49-F238E27FC236}">
                  <a16:creationId xmlns:a16="http://schemas.microsoft.com/office/drawing/2014/main" id="{8142EFCB-902B-877F-8486-69D5F21A9766}"/>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4">
              <a:extLst>
                <a:ext uri="{FF2B5EF4-FFF2-40B4-BE49-F238E27FC236}">
                  <a16:creationId xmlns:a16="http://schemas.microsoft.com/office/drawing/2014/main" id="{722877DF-FD3C-1BAC-A1FA-510BE94B3B1A}"/>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4">
              <a:extLst>
                <a:ext uri="{FF2B5EF4-FFF2-40B4-BE49-F238E27FC236}">
                  <a16:creationId xmlns:a16="http://schemas.microsoft.com/office/drawing/2014/main" id="{B5D9FD6D-A9EA-2F71-D2E3-5B88DF4DBC89}"/>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4">
              <a:extLst>
                <a:ext uri="{FF2B5EF4-FFF2-40B4-BE49-F238E27FC236}">
                  <a16:creationId xmlns:a16="http://schemas.microsoft.com/office/drawing/2014/main" id="{FA57650E-A4E9-847B-5CBD-48FAE142011C}"/>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4">
              <a:extLst>
                <a:ext uri="{FF2B5EF4-FFF2-40B4-BE49-F238E27FC236}">
                  <a16:creationId xmlns:a16="http://schemas.microsoft.com/office/drawing/2014/main" id="{801EBF90-994D-A509-17D5-8EF5F13206D8}"/>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4">
              <a:extLst>
                <a:ext uri="{FF2B5EF4-FFF2-40B4-BE49-F238E27FC236}">
                  <a16:creationId xmlns:a16="http://schemas.microsoft.com/office/drawing/2014/main" id="{A60DF3EE-50F6-5BF8-E625-EA121C548D41}"/>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4">
              <a:extLst>
                <a:ext uri="{FF2B5EF4-FFF2-40B4-BE49-F238E27FC236}">
                  <a16:creationId xmlns:a16="http://schemas.microsoft.com/office/drawing/2014/main" id="{52DD1546-74DF-5272-A641-DE29C040B8F2}"/>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3;p64">
              <a:extLst>
                <a:ext uri="{FF2B5EF4-FFF2-40B4-BE49-F238E27FC236}">
                  <a16:creationId xmlns:a16="http://schemas.microsoft.com/office/drawing/2014/main" id="{A424EA0A-EA12-8CE7-D7EA-A20063EF20CA}"/>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4;p64">
              <a:extLst>
                <a:ext uri="{FF2B5EF4-FFF2-40B4-BE49-F238E27FC236}">
                  <a16:creationId xmlns:a16="http://schemas.microsoft.com/office/drawing/2014/main" id="{29D841DD-EB87-C700-D03D-1F2E412C8C2B}"/>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5;p64">
              <a:extLst>
                <a:ext uri="{FF2B5EF4-FFF2-40B4-BE49-F238E27FC236}">
                  <a16:creationId xmlns:a16="http://schemas.microsoft.com/office/drawing/2014/main" id="{5025FA6B-043F-5503-CCFD-B7F51044069D}"/>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6;p64">
              <a:extLst>
                <a:ext uri="{FF2B5EF4-FFF2-40B4-BE49-F238E27FC236}">
                  <a16:creationId xmlns:a16="http://schemas.microsoft.com/office/drawing/2014/main" id="{A29C74A2-ACDD-EAB4-65F2-D45744D967E2}"/>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7;p64">
              <a:extLst>
                <a:ext uri="{FF2B5EF4-FFF2-40B4-BE49-F238E27FC236}">
                  <a16:creationId xmlns:a16="http://schemas.microsoft.com/office/drawing/2014/main" id="{4B8792C4-20FC-C7CA-6121-F0DDAEDCB80E}"/>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8;p64">
              <a:extLst>
                <a:ext uri="{FF2B5EF4-FFF2-40B4-BE49-F238E27FC236}">
                  <a16:creationId xmlns:a16="http://schemas.microsoft.com/office/drawing/2014/main" id="{5B20485D-9DB5-07C4-BE75-5C0B109E2A5D}"/>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9;p64">
              <a:extLst>
                <a:ext uri="{FF2B5EF4-FFF2-40B4-BE49-F238E27FC236}">
                  <a16:creationId xmlns:a16="http://schemas.microsoft.com/office/drawing/2014/main" id="{E97CA9FE-531F-3AD5-0CF9-EAF028594724}"/>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60;p64">
              <a:extLst>
                <a:ext uri="{FF2B5EF4-FFF2-40B4-BE49-F238E27FC236}">
                  <a16:creationId xmlns:a16="http://schemas.microsoft.com/office/drawing/2014/main" id="{1CD48813-CB4A-0051-E648-79E9C07D9820}"/>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61;p64">
              <a:extLst>
                <a:ext uri="{FF2B5EF4-FFF2-40B4-BE49-F238E27FC236}">
                  <a16:creationId xmlns:a16="http://schemas.microsoft.com/office/drawing/2014/main" id="{B98716C8-5767-1D35-89B6-C4A7DACE01CB}"/>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2;p64">
              <a:extLst>
                <a:ext uri="{FF2B5EF4-FFF2-40B4-BE49-F238E27FC236}">
                  <a16:creationId xmlns:a16="http://schemas.microsoft.com/office/drawing/2014/main" id="{045A8F80-4B3D-3D5A-D9F8-700E96B49433}"/>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3;p64">
              <a:extLst>
                <a:ext uri="{FF2B5EF4-FFF2-40B4-BE49-F238E27FC236}">
                  <a16:creationId xmlns:a16="http://schemas.microsoft.com/office/drawing/2014/main" id="{157BFD31-F3C8-2653-EBF5-AD59B5418960}"/>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4;p64">
              <a:extLst>
                <a:ext uri="{FF2B5EF4-FFF2-40B4-BE49-F238E27FC236}">
                  <a16:creationId xmlns:a16="http://schemas.microsoft.com/office/drawing/2014/main" id="{509419F1-16C1-E1AD-C3E5-3A11C2F9E6ED}"/>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5;p64">
              <a:extLst>
                <a:ext uri="{FF2B5EF4-FFF2-40B4-BE49-F238E27FC236}">
                  <a16:creationId xmlns:a16="http://schemas.microsoft.com/office/drawing/2014/main" id="{01BF5AC9-E486-12A1-C4D1-D9C0B3D5B7C5}"/>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6;p64">
              <a:extLst>
                <a:ext uri="{FF2B5EF4-FFF2-40B4-BE49-F238E27FC236}">
                  <a16:creationId xmlns:a16="http://schemas.microsoft.com/office/drawing/2014/main" id="{5874F300-D92B-EF0F-EE82-EDDEC66253F4}"/>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7;p64">
              <a:extLst>
                <a:ext uri="{FF2B5EF4-FFF2-40B4-BE49-F238E27FC236}">
                  <a16:creationId xmlns:a16="http://schemas.microsoft.com/office/drawing/2014/main" id="{EA291B03-32CA-A7ED-EEBE-1C483E76A99A}"/>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8;p64">
              <a:extLst>
                <a:ext uri="{FF2B5EF4-FFF2-40B4-BE49-F238E27FC236}">
                  <a16:creationId xmlns:a16="http://schemas.microsoft.com/office/drawing/2014/main" id="{ADF195CF-C26B-7918-D303-AC8B99F2424E}"/>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9;p64">
              <a:extLst>
                <a:ext uri="{FF2B5EF4-FFF2-40B4-BE49-F238E27FC236}">
                  <a16:creationId xmlns:a16="http://schemas.microsoft.com/office/drawing/2014/main" id="{DAF87C87-2EFE-BA60-8F5F-9E9622A6574D}"/>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0;p64">
              <a:extLst>
                <a:ext uri="{FF2B5EF4-FFF2-40B4-BE49-F238E27FC236}">
                  <a16:creationId xmlns:a16="http://schemas.microsoft.com/office/drawing/2014/main" id="{42F5B2C5-2850-1B8B-6C8B-00551D18D7CC}"/>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1;p64">
              <a:extLst>
                <a:ext uri="{FF2B5EF4-FFF2-40B4-BE49-F238E27FC236}">
                  <a16:creationId xmlns:a16="http://schemas.microsoft.com/office/drawing/2014/main" id="{7FB0AEA1-D557-CEED-6487-0E6E29E56C08}"/>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2;p64">
              <a:extLst>
                <a:ext uri="{FF2B5EF4-FFF2-40B4-BE49-F238E27FC236}">
                  <a16:creationId xmlns:a16="http://schemas.microsoft.com/office/drawing/2014/main" id="{AD356372-AE32-692B-33AC-FED4A94176FC}"/>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3;p64">
              <a:extLst>
                <a:ext uri="{FF2B5EF4-FFF2-40B4-BE49-F238E27FC236}">
                  <a16:creationId xmlns:a16="http://schemas.microsoft.com/office/drawing/2014/main" id="{D7A6103E-9947-3362-3E6E-CAC19B150606}"/>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4;p64">
              <a:extLst>
                <a:ext uri="{FF2B5EF4-FFF2-40B4-BE49-F238E27FC236}">
                  <a16:creationId xmlns:a16="http://schemas.microsoft.com/office/drawing/2014/main" id="{F3936B69-AD45-4026-8F67-842AAEE94CFF}"/>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5;p64">
              <a:extLst>
                <a:ext uri="{FF2B5EF4-FFF2-40B4-BE49-F238E27FC236}">
                  <a16:creationId xmlns:a16="http://schemas.microsoft.com/office/drawing/2014/main" id="{BB8265D1-3DFA-E517-86C8-3B6851D5DA91}"/>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6;p64">
              <a:extLst>
                <a:ext uri="{FF2B5EF4-FFF2-40B4-BE49-F238E27FC236}">
                  <a16:creationId xmlns:a16="http://schemas.microsoft.com/office/drawing/2014/main" id="{5669F5BA-5E65-67CD-6721-6C5E873EBA65}"/>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7;p64">
              <a:extLst>
                <a:ext uri="{FF2B5EF4-FFF2-40B4-BE49-F238E27FC236}">
                  <a16:creationId xmlns:a16="http://schemas.microsoft.com/office/drawing/2014/main" id="{B43B1E8F-DB35-F2CB-1F72-2CF4E21F1A18}"/>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8;p64">
              <a:extLst>
                <a:ext uri="{FF2B5EF4-FFF2-40B4-BE49-F238E27FC236}">
                  <a16:creationId xmlns:a16="http://schemas.microsoft.com/office/drawing/2014/main" id="{CAC7EEB2-4CC5-A179-5B55-C6EE3F48C479}"/>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9;p64">
              <a:extLst>
                <a:ext uri="{FF2B5EF4-FFF2-40B4-BE49-F238E27FC236}">
                  <a16:creationId xmlns:a16="http://schemas.microsoft.com/office/drawing/2014/main" id="{E5570426-16FC-1704-4146-495DE28E0DF3}"/>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0;p64">
              <a:extLst>
                <a:ext uri="{FF2B5EF4-FFF2-40B4-BE49-F238E27FC236}">
                  <a16:creationId xmlns:a16="http://schemas.microsoft.com/office/drawing/2014/main" id="{2B3C92F9-E32D-9413-75E2-F0F7F3CA9FD0}"/>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1;p64">
              <a:extLst>
                <a:ext uri="{FF2B5EF4-FFF2-40B4-BE49-F238E27FC236}">
                  <a16:creationId xmlns:a16="http://schemas.microsoft.com/office/drawing/2014/main" id="{5EAD9B62-DD55-49DA-A46E-65936917B069}"/>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2;p64">
              <a:extLst>
                <a:ext uri="{FF2B5EF4-FFF2-40B4-BE49-F238E27FC236}">
                  <a16:creationId xmlns:a16="http://schemas.microsoft.com/office/drawing/2014/main" id="{89D51C9D-B2BC-3B60-88F1-834A6CD7CB54}"/>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3;p64">
              <a:extLst>
                <a:ext uri="{FF2B5EF4-FFF2-40B4-BE49-F238E27FC236}">
                  <a16:creationId xmlns:a16="http://schemas.microsoft.com/office/drawing/2014/main" id="{E8AD9CF9-F58C-8B9D-901E-7F7B6F2AE42D}"/>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4;p64">
              <a:extLst>
                <a:ext uri="{FF2B5EF4-FFF2-40B4-BE49-F238E27FC236}">
                  <a16:creationId xmlns:a16="http://schemas.microsoft.com/office/drawing/2014/main" id="{B41E89BB-E11F-216C-1792-E32532284B97}"/>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5;p64">
              <a:extLst>
                <a:ext uri="{FF2B5EF4-FFF2-40B4-BE49-F238E27FC236}">
                  <a16:creationId xmlns:a16="http://schemas.microsoft.com/office/drawing/2014/main" id="{3A0289A5-18CD-C607-37AA-C58210AD47F3}"/>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6;p64">
              <a:extLst>
                <a:ext uri="{FF2B5EF4-FFF2-40B4-BE49-F238E27FC236}">
                  <a16:creationId xmlns:a16="http://schemas.microsoft.com/office/drawing/2014/main" id="{44F1EAE1-16CE-F5F5-32CD-2F8E4644FD75}"/>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7;p64">
              <a:extLst>
                <a:ext uri="{FF2B5EF4-FFF2-40B4-BE49-F238E27FC236}">
                  <a16:creationId xmlns:a16="http://schemas.microsoft.com/office/drawing/2014/main" id="{5623588F-3A37-6EB3-5E1D-AF5C3DEF6371}"/>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8;p64">
              <a:extLst>
                <a:ext uri="{FF2B5EF4-FFF2-40B4-BE49-F238E27FC236}">
                  <a16:creationId xmlns:a16="http://schemas.microsoft.com/office/drawing/2014/main" id="{607BA563-131F-D2A2-FC57-59A5F7224B86}"/>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9;p64">
              <a:extLst>
                <a:ext uri="{FF2B5EF4-FFF2-40B4-BE49-F238E27FC236}">
                  <a16:creationId xmlns:a16="http://schemas.microsoft.com/office/drawing/2014/main" id="{D9AC39E2-8009-74DA-319A-10CF3897189E}"/>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0;p64">
              <a:extLst>
                <a:ext uri="{FF2B5EF4-FFF2-40B4-BE49-F238E27FC236}">
                  <a16:creationId xmlns:a16="http://schemas.microsoft.com/office/drawing/2014/main" id="{E1DEE4F7-8812-7F49-C9D8-DA290C5018C1}"/>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1;p64">
              <a:extLst>
                <a:ext uri="{FF2B5EF4-FFF2-40B4-BE49-F238E27FC236}">
                  <a16:creationId xmlns:a16="http://schemas.microsoft.com/office/drawing/2014/main" id="{6D8D66C0-9488-301A-58D5-CE6B023FFA53}"/>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2;p64">
              <a:extLst>
                <a:ext uri="{FF2B5EF4-FFF2-40B4-BE49-F238E27FC236}">
                  <a16:creationId xmlns:a16="http://schemas.microsoft.com/office/drawing/2014/main" id="{BB6CA259-4B95-C8E8-4EA1-CD15EA2CF333}"/>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3;p64">
              <a:extLst>
                <a:ext uri="{FF2B5EF4-FFF2-40B4-BE49-F238E27FC236}">
                  <a16:creationId xmlns:a16="http://schemas.microsoft.com/office/drawing/2014/main" id="{B26E2835-1D32-FB14-9C6D-3DA6CDC1043C}"/>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4;p64">
              <a:extLst>
                <a:ext uri="{FF2B5EF4-FFF2-40B4-BE49-F238E27FC236}">
                  <a16:creationId xmlns:a16="http://schemas.microsoft.com/office/drawing/2014/main" id="{0B86D7FB-4D6A-9CA4-E06D-24222D062405}"/>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5;p64">
              <a:extLst>
                <a:ext uri="{FF2B5EF4-FFF2-40B4-BE49-F238E27FC236}">
                  <a16:creationId xmlns:a16="http://schemas.microsoft.com/office/drawing/2014/main" id="{30CA8DAB-3525-FA41-DC5F-B8B67DC3B92C}"/>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6;p64">
              <a:extLst>
                <a:ext uri="{FF2B5EF4-FFF2-40B4-BE49-F238E27FC236}">
                  <a16:creationId xmlns:a16="http://schemas.microsoft.com/office/drawing/2014/main" id="{7D446EFF-8CD9-1557-1E75-FB47407B70E0}"/>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7;p64">
              <a:extLst>
                <a:ext uri="{FF2B5EF4-FFF2-40B4-BE49-F238E27FC236}">
                  <a16:creationId xmlns:a16="http://schemas.microsoft.com/office/drawing/2014/main" id="{0EF82A9D-7503-AB40-7518-88C617DA9571}"/>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8;p64">
              <a:extLst>
                <a:ext uri="{FF2B5EF4-FFF2-40B4-BE49-F238E27FC236}">
                  <a16:creationId xmlns:a16="http://schemas.microsoft.com/office/drawing/2014/main" id="{DD8CEA25-2B3C-CB2C-B8E4-D26A41694F9F}"/>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9;p64">
              <a:extLst>
                <a:ext uri="{FF2B5EF4-FFF2-40B4-BE49-F238E27FC236}">
                  <a16:creationId xmlns:a16="http://schemas.microsoft.com/office/drawing/2014/main" id="{5FA00ED1-2048-7EEA-75AD-A0FD3EC22D1A}"/>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200;p64">
              <a:extLst>
                <a:ext uri="{FF2B5EF4-FFF2-40B4-BE49-F238E27FC236}">
                  <a16:creationId xmlns:a16="http://schemas.microsoft.com/office/drawing/2014/main" id="{CB804F7B-76E7-BB78-5B7D-1D0A22EAFA15}"/>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201;p64">
              <a:extLst>
                <a:ext uri="{FF2B5EF4-FFF2-40B4-BE49-F238E27FC236}">
                  <a16:creationId xmlns:a16="http://schemas.microsoft.com/office/drawing/2014/main" id="{7C29704E-D3C1-5CF9-C2F3-9AB54A1CA0CB}"/>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202;p64">
              <a:extLst>
                <a:ext uri="{FF2B5EF4-FFF2-40B4-BE49-F238E27FC236}">
                  <a16:creationId xmlns:a16="http://schemas.microsoft.com/office/drawing/2014/main" id="{B8B0468D-217A-E162-37B5-FFE5336F6383}"/>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3;p64">
              <a:extLst>
                <a:ext uri="{FF2B5EF4-FFF2-40B4-BE49-F238E27FC236}">
                  <a16:creationId xmlns:a16="http://schemas.microsoft.com/office/drawing/2014/main" id="{6441DC06-7A49-32B2-C53C-B4126405EFDF}"/>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204;p64">
              <a:extLst>
                <a:ext uri="{FF2B5EF4-FFF2-40B4-BE49-F238E27FC236}">
                  <a16:creationId xmlns:a16="http://schemas.microsoft.com/office/drawing/2014/main" id="{D6F8F9F2-4701-08FF-3A34-A8C395E3286E}"/>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205;p64">
              <a:extLst>
                <a:ext uri="{FF2B5EF4-FFF2-40B4-BE49-F238E27FC236}">
                  <a16:creationId xmlns:a16="http://schemas.microsoft.com/office/drawing/2014/main" id="{1F3127B1-FFE4-1B12-A3C1-7C993A591ACB}"/>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206;p64">
              <a:extLst>
                <a:ext uri="{FF2B5EF4-FFF2-40B4-BE49-F238E27FC236}">
                  <a16:creationId xmlns:a16="http://schemas.microsoft.com/office/drawing/2014/main" id="{D76A204D-E2D4-46B7-3AB2-535EF3A3ED1E}"/>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207;p64">
              <a:extLst>
                <a:ext uri="{FF2B5EF4-FFF2-40B4-BE49-F238E27FC236}">
                  <a16:creationId xmlns:a16="http://schemas.microsoft.com/office/drawing/2014/main" id="{E474F944-DC7E-B544-1712-CDBB354B9287}"/>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208;p64">
              <a:extLst>
                <a:ext uri="{FF2B5EF4-FFF2-40B4-BE49-F238E27FC236}">
                  <a16:creationId xmlns:a16="http://schemas.microsoft.com/office/drawing/2014/main" id="{35C49861-AFB0-DA8A-018A-26DF279F8812}"/>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209;p64">
              <a:extLst>
                <a:ext uri="{FF2B5EF4-FFF2-40B4-BE49-F238E27FC236}">
                  <a16:creationId xmlns:a16="http://schemas.microsoft.com/office/drawing/2014/main" id="{653B7A38-71F2-A1FF-A83A-856BE2656497}"/>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210;p64">
              <a:extLst>
                <a:ext uri="{FF2B5EF4-FFF2-40B4-BE49-F238E27FC236}">
                  <a16:creationId xmlns:a16="http://schemas.microsoft.com/office/drawing/2014/main" id="{4A7AE753-3B3A-4761-B655-353D71597E67}"/>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211;p64">
              <a:extLst>
                <a:ext uri="{FF2B5EF4-FFF2-40B4-BE49-F238E27FC236}">
                  <a16:creationId xmlns:a16="http://schemas.microsoft.com/office/drawing/2014/main" id="{74A53855-2290-D1FA-4CA9-EDD1E8AC8D9E}"/>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212;p64">
              <a:extLst>
                <a:ext uri="{FF2B5EF4-FFF2-40B4-BE49-F238E27FC236}">
                  <a16:creationId xmlns:a16="http://schemas.microsoft.com/office/drawing/2014/main" id="{4253CB74-1749-FBD0-47AF-4C7B3148279F}"/>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213;p64">
              <a:extLst>
                <a:ext uri="{FF2B5EF4-FFF2-40B4-BE49-F238E27FC236}">
                  <a16:creationId xmlns:a16="http://schemas.microsoft.com/office/drawing/2014/main" id="{25696D15-D215-1975-2712-63679ED74CAF}"/>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214;p64">
              <a:extLst>
                <a:ext uri="{FF2B5EF4-FFF2-40B4-BE49-F238E27FC236}">
                  <a16:creationId xmlns:a16="http://schemas.microsoft.com/office/drawing/2014/main" id="{9279871F-123F-543B-46DC-9F726D1D37F7}"/>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215;p64">
              <a:extLst>
                <a:ext uri="{FF2B5EF4-FFF2-40B4-BE49-F238E27FC236}">
                  <a16:creationId xmlns:a16="http://schemas.microsoft.com/office/drawing/2014/main" id="{D13D777A-1C61-4BC0-70FE-8E06D717CDA1}"/>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216;p64">
              <a:extLst>
                <a:ext uri="{FF2B5EF4-FFF2-40B4-BE49-F238E27FC236}">
                  <a16:creationId xmlns:a16="http://schemas.microsoft.com/office/drawing/2014/main" id="{0850BE4E-8844-1A70-6DF7-19A6C2FABCD6}"/>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217;p64">
              <a:extLst>
                <a:ext uri="{FF2B5EF4-FFF2-40B4-BE49-F238E27FC236}">
                  <a16:creationId xmlns:a16="http://schemas.microsoft.com/office/drawing/2014/main" id="{9E9323DC-E57D-024F-15D4-12F55E3B3631}"/>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218;p64">
              <a:extLst>
                <a:ext uri="{FF2B5EF4-FFF2-40B4-BE49-F238E27FC236}">
                  <a16:creationId xmlns:a16="http://schemas.microsoft.com/office/drawing/2014/main" id="{D4F99284-3663-8EA9-8FF5-427441A1C6AF}"/>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219;p64">
              <a:extLst>
                <a:ext uri="{FF2B5EF4-FFF2-40B4-BE49-F238E27FC236}">
                  <a16:creationId xmlns:a16="http://schemas.microsoft.com/office/drawing/2014/main" id="{561ABE84-0412-C018-BD18-85943B6FC93D}"/>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220;p64">
              <a:extLst>
                <a:ext uri="{FF2B5EF4-FFF2-40B4-BE49-F238E27FC236}">
                  <a16:creationId xmlns:a16="http://schemas.microsoft.com/office/drawing/2014/main" id="{570A5529-B33B-0ECE-A86C-9B388067FA92}"/>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221;p64">
              <a:extLst>
                <a:ext uri="{FF2B5EF4-FFF2-40B4-BE49-F238E27FC236}">
                  <a16:creationId xmlns:a16="http://schemas.microsoft.com/office/drawing/2014/main" id="{74F4B7EE-5AD3-24D8-709D-75AA6DB9F8F6}"/>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222;p64">
              <a:extLst>
                <a:ext uri="{FF2B5EF4-FFF2-40B4-BE49-F238E27FC236}">
                  <a16:creationId xmlns:a16="http://schemas.microsoft.com/office/drawing/2014/main" id="{D1A3CB4A-00EB-7117-01C1-EAC240901556}"/>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223;p64">
              <a:extLst>
                <a:ext uri="{FF2B5EF4-FFF2-40B4-BE49-F238E27FC236}">
                  <a16:creationId xmlns:a16="http://schemas.microsoft.com/office/drawing/2014/main" id="{BB702E70-C13B-D88D-BDBE-939AE6DD4D40}"/>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224;p64">
              <a:extLst>
                <a:ext uri="{FF2B5EF4-FFF2-40B4-BE49-F238E27FC236}">
                  <a16:creationId xmlns:a16="http://schemas.microsoft.com/office/drawing/2014/main" id="{657E9F54-C1E7-C7FB-0B47-3C4DFD084405}"/>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225;p64">
              <a:extLst>
                <a:ext uri="{FF2B5EF4-FFF2-40B4-BE49-F238E27FC236}">
                  <a16:creationId xmlns:a16="http://schemas.microsoft.com/office/drawing/2014/main" id="{82B3AD8A-F8B3-8D8C-FE38-71BC854EF5BE}"/>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226;p64">
              <a:extLst>
                <a:ext uri="{FF2B5EF4-FFF2-40B4-BE49-F238E27FC236}">
                  <a16:creationId xmlns:a16="http://schemas.microsoft.com/office/drawing/2014/main" id="{5A6D349C-50AF-1E50-8898-B45EA982BC24}"/>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227;p64">
              <a:extLst>
                <a:ext uri="{FF2B5EF4-FFF2-40B4-BE49-F238E27FC236}">
                  <a16:creationId xmlns:a16="http://schemas.microsoft.com/office/drawing/2014/main" id="{287AC4D3-5E27-93CD-A1CE-91114E77FD3F}"/>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228;p64">
              <a:extLst>
                <a:ext uri="{FF2B5EF4-FFF2-40B4-BE49-F238E27FC236}">
                  <a16:creationId xmlns:a16="http://schemas.microsoft.com/office/drawing/2014/main" id="{40DC2AA9-72F6-64D0-A506-1C9F2BCEEAA6}"/>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229;p64">
              <a:extLst>
                <a:ext uri="{FF2B5EF4-FFF2-40B4-BE49-F238E27FC236}">
                  <a16:creationId xmlns:a16="http://schemas.microsoft.com/office/drawing/2014/main" id="{9BDA86A4-5F7C-1A09-8EF7-F9DCA81BF26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230;p64">
              <a:extLst>
                <a:ext uri="{FF2B5EF4-FFF2-40B4-BE49-F238E27FC236}">
                  <a16:creationId xmlns:a16="http://schemas.microsoft.com/office/drawing/2014/main" id="{DD494D3E-23FB-0362-6501-7C8752F0E29B}"/>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231;p64">
              <a:extLst>
                <a:ext uri="{FF2B5EF4-FFF2-40B4-BE49-F238E27FC236}">
                  <a16:creationId xmlns:a16="http://schemas.microsoft.com/office/drawing/2014/main" id="{FD9A1A82-BD78-12E4-399A-C3A88BB24686}"/>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232;p64">
              <a:extLst>
                <a:ext uri="{FF2B5EF4-FFF2-40B4-BE49-F238E27FC236}">
                  <a16:creationId xmlns:a16="http://schemas.microsoft.com/office/drawing/2014/main" id="{49017897-B75E-B88A-FC75-5AC958B5CAF0}"/>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233;p64">
              <a:extLst>
                <a:ext uri="{FF2B5EF4-FFF2-40B4-BE49-F238E27FC236}">
                  <a16:creationId xmlns:a16="http://schemas.microsoft.com/office/drawing/2014/main" id="{D6CFD9D0-E567-D506-D0AC-75DD202D7E32}"/>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234;p64">
              <a:extLst>
                <a:ext uri="{FF2B5EF4-FFF2-40B4-BE49-F238E27FC236}">
                  <a16:creationId xmlns:a16="http://schemas.microsoft.com/office/drawing/2014/main" id="{04F52CBD-02BA-3081-FAB6-BE7F874EF937}"/>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235;p64">
              <a:extLst>
                <a:ext uri="{FF2B5EF4-FFF2-40B4-BE49-F238E27FC236}">
                  <a16:creationId xmlns:a16="http://schemas.microsoft.com/office/drawing/2014/main" id="{A3477C1E-1BE7-ABEE-B55D-1B13454ABD2C}"/>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236;p64">
              <a:extLst>
                <a:ext uri="{FF2B5EF4-FFF2-40B4-BE49-F238E27FC236}">
                  <a16:creationId xmlns:a16="http://schemas.microsoft.com/office/drawing/2014/main" id="{1BB1DEE3-96F5-DBDB-1BD0-F03AD3D9AE85}"/>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237;p64">
              <a:extLst>
                <a:ext uri="{FF2B5EF4-FFF2-40B4-BE49-F238E27FC236}">
                  <a16:creationId xmlns:a16="http://schemas.microsoft.com/office/drawing/2014/main" id="{3D05DBA0-EAFF-3F7A-70A5-9E87046B6565}"/>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238;p64">
              <a:extLst>
                <a:ext uri="{FF2B5EF4-FFF2-40B4-BE49-F238E27FC236}">
                  <a16:creationId xmlns:a16="http://schemas.microsoft.com/office/drawing/2014/main" id="{C5A198DA-78E9-A2EB-90FC-37EC375ED1AA}"/>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239;p64">
              <a:extLst>
                <a:ext uri="{FF2B5EF4-FFF2-40B4-BE49-F238E27FC236}">
                  <a16:creationId xmlns:a16="http://schemas.microsoft.com/office/drawing/2014/main" id="{4DAB974C-2534-F3EB-250F-621B10E3A208}"/>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240;p64">
              <a:extLst>
                <a:ext uri="{FF2B5EF4-FFF2-40B4-BE49-F238E27FC236}">
                  <a16:creationId xmlns:a16="http://schemas.microsoft.com/office/drawing/2014/main" id="{6FDBAF9A-CB3A-017D-3A76-648584C4795B}"/>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241;p64">
              <a:extLst>
                <a:ext uri="{FF2B5EF4-FFF2-40B4-BE49-F238E27FC236}">
                  <a16:creationId xmlns:a16="http://schemas.microsoft.com/office/drawing/2014/main" id="{A5381E8D-8D9E-E03B-B7A3-E36E8DF3F441}"/>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242;p64">
              <a:extLst>
                <a:ext uri="{FF2B5EF4-FFF2-40B4-BE49-F238E27FC236}">
                  <a16:creationId xmlns:a16="http://schemas.microsoft.com/office/drawing/2014/main" id="{CC854A8A-D393-5485-8E8D-B396CB259F89}"/>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243;p64">
              <a:extLst>
                <a:ext uri="{FF2B5EF4-FFF2-40B4-BE49-F238E27FC236}">
                  <a16:creationId xmlns:a16="http://schemas.microsoft.com/office/drawing/2014/main" id="{621D60D1-2957-4E63-4C06-C47F1D9CF126}"/>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244;p64">
              <a:extLst>
                <a:ext uri="{FF2B5EF4-FFF2-40B4-BE49-F238E27FC236}">
                  <a16:creationId xmlns:a16="http://schemas.microsoft.com/office/drawing/2014/main" id="{C114C1A7-0670-D889-D1B2-E50658B7DF3B}"/>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245;p64">
              <a:extLst>
                <a:ext uri="{FF2B5EF4-FFF2-40B4-BE49-F238E27FC236}">
                  <a16:creationId xmlns:a16="http://schemas.microsoft.com/office/drawing/2014/main" id="{303F2BCF-31A6-D284-68A4-F5725B934DFE}"/>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246;p64">
              <a:extLst>
                <a:ext uri="{FF2B5EF4-FFF2-40B4-BE49-F238E27FC236}">
                  <a16:creationId xmlns:a16="http://schemas.microsoft.com/office/drawing/2014/main" id="{5480CA19-1753-5EDA-2429-E86E41B75A7E}"/>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247;p64">
              <a:extLst>
                <a:ext uri="{FF2B5EF4-FFF2-40B4-BE49-F238E27FC236}">
                  <a16:creationId xmlns:a16="http://schemas.microsoft.com/office/drawing/2014/main" id="{DD256EFC-D2D5-4B63-C372-0BB048EA757F}"/>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248;p64">
              <a:extLst>
                <a:ext uri="{FF2B5EF4-FFF2-40B4-BE49-F238E27FC236}">
                  <a16:creationId xmlns:a16="http://schemas.microsoft.com/office/drawing/2014/main" id="{275AE156-E03F-1A47-3FCF-82D6F1D7EE5A}"/>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249;p64">
              <a:extLst>
                <a:ext uri="{FF2B5EF4-FFF2-40B4-BE49-F238E27FC236}">
                  <a16:creationId xmlns:a16="http://schemas.microsoft.com/office/drawing/2014/main" id="{41E501F2-F85D-8424-9CFD-19547DC33511}"/>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250;p64">
              <a:extLst>
                <a:ext uri="{FF2B5EF4-FFF2-40B4-BE49-F238E27FC236}">
                  <a16:creationId xmlns:a16="http://schemas.microsoft.com/office/drawing/2014/main" id="{D8B89253-06AD-B95E-0DC0-6A62DD041C6C}"/>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251;p64">
              <a:extLst>
                <a:ext uri="{FF2B5EF4-FFF2-40B4-BE49-F238E27FC236}">
                  <a16:creationId xmlns:a16="http://schemas.microsoft.com/office/drawing/2014/main" id="{45D1B6AF-5F29-3F6E-B471-42DDDB81E909}"/>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252;p64">
              <a:extLst>
                <a:ext uri="{FF2B5EF4-FFF2-40B4-BE49-F238E27FC236}">
                  <a16:creationId xmlns:a16="http://schemas.microsoft.com/office/drawing/2014/main" id="{A7229E29-54C6-982C-A37C-D394C93D554F}"/>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53;p64">
              <a:extLst>
                <a:ext uri="{FF2B5EF4-FFF2-40B4-BE49-F238E27FC236}">
                  <a16:creationId xmlns:a16="http://schemas.microsoft.com/office/drawing/2014/main" id="{2113D398-9C39-FA4A-D02E-C2C6B0525C7A}"/>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54;p64">
              <a:extLst>
                <a:ext uri="{FF2B5EF4-FFF2-40B4-BE49-F238E27FC236}">
                  <a16:creationId xmlns:a16="http://schemas.microsoft.com/office/drawing/2014/main" id="{186FD13B-5BA2-8754-1802-D32FF9B3A292}"/>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55;p64">
              <a:extLst>
                <a:ext uri="{FF2B5EF4-FFF2-40B4-BE49-F238E27FC236}">
                  <a16:creationId xmlns:a16="http://schemas.microsoft.com/office/drawing/2014/main" id="{443717A3-1682-19FC-C17C-C06BAB3D128E}"/>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56;p64">
              <a:extLst>
                <a:ext uri="{FF2B5EF4-FFF2-40B4-BE49-F238E27FC236}">
                  <a16:creationId xmlns:a16="http://schemas.microsoft.com/office/drawing/2014/main" id="{FEC0FE38-8B23-7C4F-7E72-A493AC635418}"/>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57;p64">
              <a:extLst>
                <a:ext uri="{FF2B5EF4-FFF2-40B4-BE49-F238E27FC236}">
                  <a16:creationId xmlns:a16="http://schemas.microsoft.com/office/drawing/2014/main" id="{E431FBA8-646F-E3EB-3888-7B28C2E39138}"/>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58;p64">
              <a:extLst>
                <a:ext uri="{FF2B5EF4-FFF2-40B4-BE49-F238E27FC236}">
                  <a16:creationId xmlns:a16="http://schemas.microsoft.com/office/drawing/2014/main" id="{07101B44-525E-0FFE-EF31-58291A9DCCEE}"/>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59;p64">
              <a:extLst>
                <a:ext uri="{FF2B5EF4-FFF2-40B4-BE49-F238E27FC236}">
                  <a16:creationId xmlns:a16="http://schemas.microsoft.com/office/drawing/2014/main" id="{12561047-9EB5-71A2-3053-33A75251EF57}"/>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60;p64">
              <a:extLst>
                <a:ext uri="{FF2B5EF4-FFF2-40B4-BE49-F238E27FC236}">
                  <a16:creationId xmlns:a16="http://schemas.microsoft.com/office/drawing/2014/main" id="{6B75F3B1-31D0-9FAE-1F94-98752D1E17E2}"/>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61;p64">
              <a:extLst>
                <a:ext uri="{FF2B5EF4-FFF2-40B4-BE49-F238E27FC236}">
                  <a16:creationId xmlns:a16="http://schemas.microsoft.com/office/drawing/2014/main" id="{FF6BE14B-0DC2-7761-00E9-D6A5F3208CEB}"/>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62;p64">
              <a:extLst>
                <a:ext uri="{FF2B5EF4-FFF2-40B4-BE49-F238E27FC236}">
                  <a16:creationId xmlns:a16="http://schemas.microsoft.com/office/drawing/2014/main" id="{5C3E8982-47C0-FDF9-8756-8993FC5B7666}"/>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63;p64">
              <a:extLst>
                <a:ext uri="{FF2B5EF4-FFF2-40B4-BE49-F238E27FC236}">
                  <a16:creationId xmlns:a16="http://schemas.microsoft.com/office/drawing/2014/main" id="{1A495643-1618-56FF-F9D8-EB240C833CB2}"/>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64;p64">
              <a:extLst>
                <a:ext uri="{FF2B5EF4-FFF2-40B4-BE49-F238E27FC236}">
                  <a16:creationId xmlns:a16="http://schemas.microsoft.com/office/drawing/2014/main" id="{76B47BB9-9F8C-591D-5711-7323B199D56F}"/>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65;p64">
              <a:extLst>
                <a:ext uri="{FF2B5EF4-FFF2-40B4-BE49-F238E27FC236}">
                  <a16:creationId xmlns:a16="http://schemas.microsoft.com/office/drawing/2014/main" id="{C3A35D25-0FB1-40C8-1B9C-DDE28E2C4DE1}"/>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66;p64">
              <a:extLst>
                <a:ext uri="{FF2B5EF4-FFF2-40B4-BE49-F238E27FC236}">
                  <a16:creationId xmlns:a16="http://schemas.microsoft.com/office/drawing/2014/main" id="{67EB7499-1E42-2B06-DCBF-D66B491C559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67;p64">
              <a:extLst>
                <a:ext uri="{FF2B5EF4-FFF2-40B4-BE49-F238E27FC236}">
                  <a16:creationId xmlns:a16="http://schemas.microsoft.com/office/drawing/2014/main" id="{6903EA82-556C-769A-C3A3-66128910F3A7}"/>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68;p64">
              <a:extLst>
                <a:ext uri="{FF2B5EF4-FFF2-40B4-BE49-F238E27FC236}">
                  <a16:creationId xmlns:a16="http://schemas.microsoft.com/office/drawing/2014/main" id="{F794A685-E7EE-F243-48AC-956656BE82F7}"/>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69;p64">
              <a:extLst>
                <a:ext uri="{FF2B5EF4-FFF2-40B4-BE49-F238E27FC236}">
                  <a16:creationId xmlns:a16="http://schemas.microsoft.com/office/drawing/2014/main" id="{84E19866-B599-0DA8-1ABA-85437D44A08F}"/>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70;p64">
              <a:extLst>
                <a:ext uri="{FF2B5EF4-FFF2-40B4-BE49-F238E27FC236}">
                  <a16:creationId xmlns:a16="http://schemas.microsoft.com/office/drawing/2014/main" id="{0F6B0C67-AF0A-8788-17A9-BF4032A1B20A}"/>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71;p64">
              <a:extLst>
                <a:ext uri="{FF2B5EF4-FFF2-40B4-BE49-F238E27FC236}">
                  <a16:creationId xmlns:a16="http://schemas.microsoft.com/office/drawing/2014/main" id="{CFABD415-DA52-706E-CD97-87051FC4E9F5}"/>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72;p64">
              <a:extLst>
                <a:ext uri="{FF2B5EF4-FFF2-40B4-BE49-F238E27FC236}">
                  <a16:creationId xmlns:a16="http://schemas.microsoft.com/office/drawing/2014/main" id="{30AF5E5C-9AC7-994E-5DD6-478FA5C3C05F}"/>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73;p64">
              <a:extLst>
                <a:ext uri="{FF2B5EF4-FFF2-40B4-BE49-F238E27FC236}">
                  <a16:creationId xmlns:a16="http://schemas.microsoft.com/office/drawing/2014/main" id="{D917369C-581D-8FD5-3F54-8F30C23E9899}"/>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74;p64">
              <a:extLst>
                <a:ext uri="{FF2B5EF4-FFF2-40B4-BE49-F238E27FC236}">
                  <a16:creationId xmlns:a16="http://schemas.microsoft.com/office/drawing/2014/main" id="{6B5084E1-AF81-F2B2-A4B1-9C95E7965377}"/>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75;p64">
              <a:extLst>
                <a:ext uri="{FF2B5EF4-FFF2-40B4-BE49-F238E27FC236}">
                  <a16:creationId xmlns:a16="http://schemas.microsoft.com/office/drawing/2014/main" id="{C0CD693D-BBB2-6096-70EF-F7FCC88F52A5}"/>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76;p64">
              <a:extLst>
                <a:ext uri="{FF2B5EF4-FFF2-40B4-BE49-F238E27FC236}">
                  <a16:creationId xmlns:a16="http://schemas.microsoft.com/office/drawing/2014/main" id="{D8C81C6F-34E7-C0CF-72A5-13608182AF20}"/>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77;p64">
              <a:extLst>
                <a:ext uri="{FF2B5EF4-FFF2-40B4-BE49-F238E27FC236}">
                  <a16:creationId xmlns:a16="http://schemas.microsoft.com/office/drawing/2014/main" id="{1CDA9F1F-EC6C-9F84-BA6A-243B6E029BF7}"/>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78;p64">
              <a:extLst>
                <a:ext uri="{FF2B5EF4-FFF2-40B4-BE49-F238E27FC236}">
                  <a16:creationId xmlns:a16="http://schemas.microsoft.com/office/drawing/2014/main" id="{A68FDA3D-4889-343C-6462-1320A3F168C0}"/>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79;p64">
              <a:extLst>
                <a:ext uri="{FF2B5EF4-FFF2-40B4-BE49-F238E27FC236}">
                  <a16:creationId xmlns:a16="http://schemas.microsoft.com/office/drawing/2014/main" id="{78A5E3A9-870C-75CE-906A-4D1A67760997}"/>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80;p64">
              <a:extLst>
                <a:ext uri="{FF2B5EF4-FFF2-40B4-BE49-F238E27FC236}">
                  <a16:creationId xmlns:a16="http://schemas.microsoft.com/office/drawing/2014/main" id="{00A472D5-8D69-4A65-4BD0-E5C5F0258C7E}"/>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81;p64">
              <a:extLst>
                <a:ext uri="{FF2B5EF4-FFF2-40B4-BE49-F238E27FC236}">
                  <a16:creationId xmlns:a16="http://schemas.microsoft.com/office/drawing/2014/main" id="{BE954E31-3574-CDD3-BD6A-1AF452BB440A}"/>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82;p64">
              <a:extLst>
                <a:ext uri="{FF2B5EF4-FFF2-40B4-BE49-F238E27FC236}">
                  <a16:creationId xmlns:a16="http://schemas.microsoft.com/office/drawing/2014/main" id="{CE3A4DF2-BAF8-B688-3B2A-11CDB4C2A39F}"/>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83;p64">
              <a:extLst>
                <a:ext uri="{FF2B5EF4-FFF2-40B4-BE49-F238E27FC236}">
                  <a16:creationId xmlns:a16="http://schemas.microsoft.com/office/drawing/2014/main" id="{9C7817F2-A446-1C97-96AC-E7A15E66F440}"/>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84;p64">
              <a:extLst>
                <a:ext uri="{FF2B5EF4-FFF2-40B4-BE49-F238E27FC236}">
                  <a16:creationId xmlns:a16="http://schemas.microsoft.com/office/drawing/2014/main" id="{D8BAA542-9994-B679-EC53-B0C8CD9F503C}"/>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85;p64">
              <a:extLst>
                <a:ext uri="{FF2B5EF4-FFF2-40B4-BE49-F238E27FC236}">
                  <a16:creationId xmlns:a16="http://schemas.microsoft.com/office/drawing/2014/main" id="{3FF7A296-4C48-874F-3DC3-A81FCB13D9B5}"/>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86;p64">
              <a:extLst>
                <a:ext uri="{FF2B5EF4-FFF2-40B4-BE49-F238E27FC236}">
                  <a16:creationId xmlns:a16="http://schemas.microsoft.com/office/drawing/2014/main" id="{0AEB98BD-3CCF-3C37-A728-367CDEC9F492}"/>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87;p64">
              <a:extLst>
                <a:ext uri="{FF2B5EF4-FFF2-40B4-BE49-F238E27FC236}">
                  <a16:creationId xmlns:a16="http://schemas.microsoft.com/office/drawing/2014/main" id="{FB7B76CB-A757-6BDD-238C-12090C91D330}"/>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88;p64">
              <a:extLst>
                <a:ext uri="{FF2B5EF4-FFF2-40B4-BE49-F238E27FC236}">
                  <a16:creationId xmlns:a16="http://schemas.microsoft.com/office/drawing/2014/main" id="{0746179C-23D9-699E-1219-50219EC5CB29}"/>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89;p64">
              <a:extLst>
                <a:ext uri="{FF2B5EF4-FFF2-40B4-BE49-F238E27FC236}">
                  <a16:creationId xmlns:a16="http://schemas.microsoft.com/office/drawing/2014/main" id="{69DBFF29-BD9B-978B-EE81-F1866225951E}"/>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90;p64">
              <a:extLst>
                <a:ext uri="{FF2B5EF4-FFF2-40B4-BE49-F238E27FC236}">
                  <a16:creationId xmlns:a16="http://schemas.microsoft.com/office/drawing/2014/main" id="{B75FEB60-9367-92EA-2F42-A869A986560B}"/>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91;p64">
              <a:extLst>
                <a:ext uri="{FF2B5EF4-FFF2-40B4-BE49-F238E27FC236}">
                  <a16:creationId xmlns:a16="http://schemas.microsoft.com/office/drawing/2014/main" id="{2F1E4D51-3255-B000-9820-16F5E22E581F}"/>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92;p64">
              <a:extLst>
                <a:ext uri="{FF2B5EF4-FFF2-40B4-BE49-F238E27FC236}">
                  <a16:creationId xmlns:a16="http://schemas.microsoft.com/office/drawing/2014/main" id="{518E46AE-552A-B512-30B4-2E943E76C1EA}"/>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93;p64">
              <a:extLst>
                <a:ext uri="{FF2B5EF4-FFF2-40B4-BE49-F238E27FC236}">
                  <a16:creationId xmlns:a16="http://schemas.microsoft.com/office/drawing/2014/main" id="{C5A83DB0-4F67-EF9E-2A26-259CB048E06E}"/>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94;p64">
              <a:extLst>
                <a:ext uri="{FF2B5EF4-FFF2-40B4-BE49-F238E27FC236}">
                  <a16:creationId xmlns:a16="http://schemas.microsoft.com/office/drawing/2014/main" id="{297A0094-83C6-3B63-8287-5505F7B9FF17}"/>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95;p64">
              <a:extLst>
                <a:ext uri="{FF2B5EF4-FFF2-40B4-BE49-F238E27FC236}">
                  <a16:creationId xmlns:a16="http://schemas.microsoft.com/office/drawing/2014/main" id="{8FDC6B65-BE8C-67B8-3F44-EEEAB243E454}"/>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96;p64">
              <a:extLst>
                <a:ext uri="{FF2B5EF4-FFF2-40B4-BE49-F238E27FC236}">
                  <a16:creationId xmlns:a16="http://schemas.microsoft.com/office/drawing/2014/main" id="{1B6F3F45-E61F-1C42-5EE1-247C241FEE8C}"/>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97;p64">
              <a:extLst>
                <a:ext uri="{FF2B5EF4-FFF2-40B4-BE49-F238E27FC236}">
                  <a16:creationId xmlns:a16="http://schemas.microsoft.com/office/drawing/2014/main" id="{F817FDFC-6D63-7D89-B0BD-021ADE060D98}"/>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98;p64">
              <a:extLst>
                <a:ext uri="{FF2B5EF4-FFF2-40B4-BE49-F238E27FC236}">
                  <a16:creationId xmlns:a16="http://schemas.microsoft.com/office/drawing/2014/main" id="{00331957-EF55-D192-0019-D69733D67D4B}"/>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99;p64">
              <a:extLst>
                <a:ext uri="{FF2B5EF4-FFF2-40B4-BE49-F238E27FC236}">
                  <a16:creationId xmlns:a16="http://schemas.microsoft.com/office/drawing/2014/main" id="{CB17183B-A7BE-F6B8-CEDF-F7BEF6C46C45}"/>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300;p64">
              <a:extLst>
                <a:ext uri="{FF2B5EF4-FFF2-40B4-BE49-F238E27FC236}">
                  <a16:creationId xmlns:a16="http://schemas.microsoft.com/office/drawing/2014/main" id="{E1733DC4-F241-82CE-F73B-D136F51B8F58}"/>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301;p64">
              <a:extLst>
                <a:ext uri="{FF2B5EF4-FFF2-40B4-BE49-F238E27FC236}">
                  <a16:creationId xmlns:a16="http://schemas.microsoft.com/office/drawing/2014/main" id="{2EBBBD9B-1F9F-C4FF-57BB-59A836325AE5}"/>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302;p64">
              <a:extLst>
                <a:ext uri="{FF2B5EF4-FFF2-40B4-BE49-F238E27FC236}">
                  <a16:creationId xmlns:a16="http://schemas.microsoft.com/office/drawing/2014/main" id="{85439EBF-6267-84B0-EF71-13C75A40A921}"/>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303;p64">
              <a:extLst>
                <a:ext uri="{FF2B5EF4-FFF2-40B4-BE49-F238E27FC236}">
                  <a16:creationId xmlns:a16="http://schemas.microsoft.com/office/drawing/2014/main" id="{8B7E1140-E786-47D0-A991-359AED057C6A}"/>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304;p64">
              <a:extLst>
                <a:ext uri="{FF2B5EF4-FFF2-40B4-BE49-F238E27FC236}">
                  <a16:creationId xmlns:a16="http://schemas.microsoft.com/office/drawing/2014/main" id="{C03E2AB2-B73B-DF03-6F16-8D229E113018}"/>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305;p64">
              <a:extLst>
                <a:ext uri="{FF2B5EF4-FFF2-40B4-BE49-F238E27FC236}">
                  <a16:creationId xmlns:a16="http://schemas.microsoft.com/office/drawing/2014/main" id="{7009D567-2B5B-D45B-16D1-A5A0BF3C5CAF}"/>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306;p64">
              <a:extLst>
                <a:ext uri="{FF2B5EF4-FFF2-40B4-BE49-F238E27FC236}">
                  <a16:creationId xmlns:a16="http://schemas.microsoft.com/office/drawing/2014/main" id="{59A8C6C4-15B7-59C9-D8E5-FDDADB23734F}"/>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307;p64">
              <a:extLst>
                <a:ext uri="{FF2B5EF4-FFF2-40B4-BE49-F238E27FC236}">
                  <a16:creationId xmlns:a16="http://schemas.microsoft.com/office/drawing/2014/main" id="{90EADCEE-9CD8-D7A0-3BB5-B137A7124898}"/>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308;p64">
              <a:extLst>
                <a:ext uri="{FF2B5EF4-FFF2-40B4-BE49-F238E27FC236}">
                  <a16:creationId xmlns:a16="http://schemas.microsoft.com/office/drawing/2014/main" id="{756EDFB2-B10A-021C-78D4-3AD12CDF682D}"/>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309;p64">
              <a:extLst>
                <a:ext uri="{FF2B5EF4-FFF2-40B4-BE49-F238E27FC236}">
                  <a16:creationId xmlns:a16="http://schemas.microsoft.com/office/drawing/2014/main" id="{16684E15-F015-A365-3F13-C2E140C94FB4}"/>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310;p64">
              <a:extLst>
                <a:ext uri="{FF2B5EF4-FFF2-40B4-BE49-F238E27FC236}">
                  <a16:creationId xmlns:a16="http://schemas.microsoft.com/office/drawing/2014/main" id="{26FED24A-BFB4-374A-69A4-C12C3737C132}"/>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311;p64">
              <a:extLst>
                <a:ext uri="{FF2B5EF4-FFF2-40B4-BE49-F238E27FC236}">
                  <a16:creationId xmlns:a16="http://schemas.microsoft.com/office/drawing/2014/main" id="{8005E273-0130-D582-D3F9-8441756EE2E0}"/>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312;p64">
              <a:extLst>
                <a:ext uri="{FF2B5EF4-FFF2-40B4-BE49-F238E27FC236}">
                  <a16:creationId xmlns:a16="http://schemas.microsoft.com/office/drawing/2014/main" id="{B14EA970-399C-74B6-2733-6297D91DDAFB}"/>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313;p64">
              <a:extLst>
                <a:ext uri="{FF2B5EF4-FFF2-40B4-BE49-F238E27FC236}">
                  <a16:creationId xmlns:a16="http://schemas.microsoft.com/office/drawing/2014/main" id="{CF1B5E20-7CBC-0546-B27B-87BDE987D18C}"/>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3314;p64">
              <a:extLst>
                <a:ext uri="{FF2B5EF4-FFF2-40B4-BE49-F238E27FC236}">
                  <a16:creationId xmlns:a16="http://schemas.microsoft.com/office/drawing/2014/main" id="{8491E207-B6E7-3E38-8BC5-CD45903E4938}"/>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3315;p64">
              <a:extLst>
                <a:ext uri="{FF2B5EF4-FFF2-40B4-BE49-F238E27FC236}">
                  <a16:creationId xmlns:a16="http://schemas.microsoft.com/office/drawing/2014/main" id="{8AC48E33-40B5-E72A-83BC-CFF3CFB5ADA6}"/>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3316;p64">
              <a:extLst>
                <a:ext uri="{FF2B5EF4-FFF2-40B4-BE49-F238E27FC236}">
                  <a16:creationId xmlns:a16="http://schemas.microsoft.com/office/drawing/2014/main" id="{AAB168CE-8B65-B1E4-1CC0-D97909E415BA}"/>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317;p64">
              <a:extLst>
                <a:ext uri="{FF2B5EF4-FFF2-40B4-BE49-F238E27FC236}">
                  <a16:creationId xmlns:a16="http://schemas.microsoft.com/office/drawing/2014/main" id="{E076302E-6FB0-63BA-E2C0-39B853FFC881}"/>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318;p64">
              <a:extLst>
                <a:ext uri="{FF2B5EF4-FFF2-40B4-BE49-F238E27FC236}">
                  <a16:creationId xmlns:a16="http://schemas.microsoft.com/office/drawing/2014/main" id="{BB12AB95-0C0D-0BA0-A556-1528304DD907}"/>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319;p64">
              <a:extLst>
                <a:ext uri="{FF2B5EF4-FFF2-40B4-BE49-F238E27FC236}">
                  <a16:creationId xmlns:a16="http://schemas.microsoft.com/office/drawing/2014/main" id="{615FE876-EBA1-66C7-D63E-6B1C187F10CC}"/>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3081;p64">
            <a:extLst>
              <a:ext uri="{FF2B5EF4-FFF2-40B4-BE49-F238E27FC236}">
                <a16:creationId xmlns:a16="http://schemas.microsoft.com/office/drawing/2014/main" id="{D4166324-6035-68F8-3F7C-F56763A3AEF8}"/>
              </a:ext>
            </a:extLst>
          </p:cNvPr>
          <p:cNvGrpSpPr/>
          <p:nvPr/>
        </p:nvGrpSpPr>
        <p:grpSpPr>
          <a:xfrm>
            <a:off x="586682" y="1233782"/>
            <a:ext cx="1653905" cy="3244911"/>
            <a:chOff x="-2560775" y="1429700"/>
            <a:chExt cx="1463550" cy="3034075"/>
          </a:xfrm>
        </p:grpSpPr>
        <p:sp>
          <p:nvSpPr>
            <p:cNvPr id="1924" name="Google Shape;3082;p64">
              <a:extLst>
                <a:ext uri="{FF2B5EF4-FFF2-40B4-BE49-F238E27FC236}">
                  <a16:creationId xmlns:a16="http://schemas.microsoft.com/office/drawing/2014/main" id="{198077E9-98A3-3304-DDFA-471C649B39EE}"/>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083;p64">
              <a:extLst>
                <a:ext uri="{FF2B5EF4-FFF2-40B4-BE49-F238E27FC236}">
                  <a16:creationId xmlns:a16="http://schemas.microsoft.com/office/drawing/2014/main" id="{E33F8CDA-9E66-6799-83CA-3D554FB27FE8}"/>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084;p64">
              <a:extLst>
                <a:ext uri="{FF2B5EF4-FFF2-40B4-BE49-F238E27FC236}">
                  <a16:creationId xmlns:a16="http://schemas.microsoft.com/office/drawing/2014/main" id="{46B7CFAC-C727-44D5-9690-FA6951983940}"/>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085;p64">
              <a:extLst>
                <a:ext uri="{FF2B5EF4-FFF2-40B4-BE49-F238E27FC236}">
                  <a16:creationId xmlns:a16="http://schemas.microsoft.com/office/drawing/2014/main" id="{C7AE0400-C6C4-F010-757B-FD2CB19E3EE3}"/>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086;p64">
              <a:extLst>
                <a:ext uri="{FF2B5EF4-FFF2-40B4-BE49-F238E27FC236}">
                  <a16:creationId xmlns:a16="http://schemas.microsoft.com/office/drawing/2014/main" id="{D5B419B7-2C51-702E-71CA-69E24113219F}"/>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087;p64">
              <a:extLst>
                <a:ext uri="{FF2B5EF4-FFF2-40B4-BE49-F238E27FC236}">
                  <a16:creationId xmlns:a16="http://schemas.microsoft.com/office/drawing/2014/main" id="{337D01B2-0B92-C566-33EF-2EA330089A0F}"/>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3088;p64">
              <a:extLst>
                <a:ext uri="{FF2B5EF4-FFF2-40B4-BE49-F238E27FC236}">
                  <a16:creationId xmlns:a16="http://schemas.microsoft.com/office/drawing/2014/main" id="{247774E0-AADB-41FA-6FDC-E6567FE741D6}"/>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3089;p64">
              <a:extLst>
                <a:ext uri="{FF2B5EF4-FFF2-40B4-BE49-F238E27FC236}">
                  <a16:creationId xmlns:a16="http://schemas.microsoft.com/office/drawing/2014/main" id="{56B18B57-0C8C-9400-917F-9A5DEF08620B}"/>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3090;p64">
              <a:extLst>
                <a:ext uri="{FF2B5EF4-FFF2-40B4-BE49-F238E27FC236}">
                  <a16:creationId xmlns:a16="http://schemas.microsoft.com/office/drawing/2014/main" id="{72A4854D-FD91-C6D5-633F-BF13640722AF}"/>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3091;p64">
              <a:extLst>
                <a:ext uri="{FF2B5EF4-FFF2-40B4-BE49-F238E27FC236}">
                  <a16:creationId xmlns:a16="http://schemas.microsoft.com/office/drawing/2014/main" id="{8A3A2634-BBC5-BF80-8147-1075BB3B38AE}"/>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3092;p64">
              <a:extLst>
                <a:ext uri="{FF2B5EF4-FFF2-40B4-BE49-F238E27FC236}">
                  <a16:creationId xmlns:a16="http://schemas.microsoft.com/office/drawing/2014/main" id="{BC90968A-EDC4-E0F3-3581-C68A82153078}"/>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3093;p64">
              <a:extLst>
                <a:ext uri="{FF2B5EF4-FFF2-40B4-BE49-F238E27FC236}">
                  <a16:creationId xmlns:a16="http://schemas.microsoft.com/office/drawing/2014/main" id="{2ADFF35E-BD37-433A-A3B4-CA72E1BA2A8C}"/>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3094;p64">
              <a:extLst>
                <a:ext uri="{FF2B5EF4-FFF2-40B4-BE49-F238E27FC236}">
                  <a16:creationId xmlns:a16="http://schemas.microsoft.com/office/drawing/2014/main" id="{8A6EA0FA-93DE-2C6C-6AB4-246675B005B0}"/>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3095;p64">
              <a:extLst>
                <a:ext uri="{FF2B5EF4-FFF2-40B4-BE49-F238E27FC236}">
                  <a16:creationId xmlns:a16="http://schemas.microsoft.com/office/drawing/2014/main" id="{41509581-61DB-9134-9FFE-9299CA8E8C69}"/>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3096;p64">
              <a:extLst>
                <a:ext uri="{FF2B5EF4-FFF2-40B4-BE49-F238E27FC236}">
                  <a16:creationId xmlns:a16="http://schemas.microsoft.com/office/drawing/2014/main" id="{16D52916-14B9-DE2F-EE75-02CA443119BA}"/>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3097;p64">
              <a:extLst>
                <a:ext uri="{FF2B5EF4-FFF2-40B4-BE49-F238E27FC236}">
                  <a16:creationId xmlns:a16="http://schemas.microsoft.com/office/drawing/2014/main" id="{9FF6797B-79F9-F759-00CA-488FB6C6272D}"/>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3098;p64">
              <a:extLst>
                <a:ext uri="{FF2B5EF4-FFF2-40B4-BE49-F238E27FC236}">
                  <a16:creationId xmlns:a16="http://schemas.microsoft.com/office/drawing/2014/main" id="{E6BB1FA4-04C5-3223-9862-80397B3073FB}"/>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3099;p64">
              <a:extLst>
                <a:ext uri="{FF2B5EF4-FFF2-40B4-BE49-F238E27FC236}">
                  <a16:creationId xmlns:a16="http://schemas.microsoft.com/office/drawing/2014/main" id="{64DE7692-25E5-2E73-9208-6C6DBEE9C255}"/>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3100;p64">
              <a:extLst>
                <a:ext uri="{FF2B5EF4-FFF2-40B4-BE49-F238E27FC236}">
                  <a16:creationId xmlns:a16="http://schemas.microsoft.com/office/drawing/2014/main" id="{93EE1442-79B4-5EF1-4189-EA9E1CDB0D5B}"/>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3101;p64">
              <a:extLst>
                <a:ext uri="{FF2B5EF4-FFF2-40B4-BE49-F238E27FC236}">
                  <a16:creationId xmlns:a16="http://schemas.microsoft.com/office/drawing/2014/main" id="{FF9CB7AD-C692-6B49-7714-57FB7DC36CB1}"/>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3102;p64">
              <a:extLst>
                <a:ext uri="{FF2B5EF4-FFF2-40B4-BE49-F238E27FC236}">
                  <a16:creationId xmlns:a16="http://schemas.microsoft.com/office/drawing/2014/main" id="{B1F14E83-0F3A-B40D-B4F7-423EEBF0AACC}"/>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3103;p64">
              <a:extLst>
                <a:ext uri="{FF2B5EF4-FFF2-40B4-BE49-F238E27FC236}">
                  <a16:creationId xmlns:a16="http://schemas.microsoft.com/office/drawing/2014/main" id="{E0C42580-5021-B773-0D14-80E8AF6E22B0}"/>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3104;p64">
              <a:extLst>
                <a:ext uri="{FF2B5EF4-FFF2-40B4-BE49-F238E27FC236}">
                  <a16:creationId xmlns:a16="http://schemas.microsoft.com/office/drawing/2014/main" id="{CD7FF7AB-EDDC-BE88-0544-0E815AD0BA05}"/>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3105;p64">
              <a:extLst>
                <a:ext uri="{FF2B5EF4-FFF2-40B4-BE49-F238E27FC236}">
                  <a16:creationId xmlns:a16="http://schemas.microsoft.com/office/drawing/2014/main" id="{6D64B213-C351-5F2B-50D6-AFCCC9DF39C8}"/>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3106;p64">
              <a:extLst>
                <a:ext uri="{FF2B5EF4-FFF2-40B4-BE49-F238E27FC236}">
                  <a16:creationId xmlns:a16="http://schemas.microsoft.com/office/drawing/2014/main" id="{A5FEFF39-78FC-E994-2B2D-0D6C3CEB3F34}"/>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3107;p64">
              <a:extLst>
                <a:ext uri="{FF2B5EF4-FFF2-40B4-BE49-F238E27FC236}">
                  <a16:creationId xmlns:a16="http://schemas.microsoft.com/office/drawing/2014/main" id="{1F142F78-9321-8868-F544-8232B4A6AD84}"/>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3108;p64">
              <a:extLst>
                <a:ext uri="{FF2B5EF4-FFF2-40B4-BE49-F238E27FC236}">
                  <a16:creationId xmlns:a16="http://schemas.microsoft.com/office/drawing/2014/main" id="{0B1A343C-C034-7219-39F2-4EF3E5A261B6}"/>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3109;p64">
              <a:extLst>
                <a:ext uri="{FF2B5EF4-FFF2-40B4-BE49-F238E27FC236}">
                  <a16:creationId xmlns:a16="http://schemas.microsoft.com/office/drawing/2014/main" id="{0D08C31F-21B9-BB92-69CF-206ED7A9B3A9}"/>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3110;p64">
              <a:extLst>
                <a:ext uri="{FF2B5EF4-FFF2-40B4-BE49-F238E27FC236}">
                  <a16:creationId xmlns:a16="http://schemas.microsoft.com/office/drawing/2014/main" id="{A24CA299-9A3C-D316-C581-BE3863A33F28}"/>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3111;p64">
              <a:extLst>
                <a:ext uri="{FF2B5EF4-FFF2-40B4-BE49-F238E27FC236}">
                  <a16:creationId xmlns:a16="http://schemas.microsoft.com/office/drawing/2014/main" id="{0D42038F-4DD2-5A92-178B-BCF58D300957}"/>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3112;p64">
              <a:extLst>
                <a:ext uri="{FF2B5EF4-FFF2-40B4-BE49-F238E27FC236}">
                  <a16:creationId xmlns:a16="http://schemas.microsoft.com/office/drawing/2014/main" id="{4D8B83C9-944F-15DD-A475-8D65BFBCC10F}"/>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3113;p64">
              <a:extLst>
                <a:ext uri="{FF2B5EF4-FFF2-40B4-BE49-F238E27FC236}">
                  <a16:creationId xmlns:a16="http://schemas.microsoft.com/office/drawing/2014/main" id="{1A79B013-6276-7265-A95F-F86113E52192}"/>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3114;p64">
              <a:extLst>
                <a:ext uri="{FF2B5EF4-FFF2-40B4-BE49-F238E27FC236}">
                  <a16:creationId xmlns:a16="http://schemas.microsoft.com/office/drawing/2014/main" id="{960C0352-B124-62BB-A088-F974738D4684}"/>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3115;p64">
              <a:extLst>
                <a:ext uri="{FF2B5EF4-FFF2-40B4-BE49-F238E27FC236}">
                  <a16:creationId xmlns:a16="http://schemas.microsoft.com/office/drawing/2014/main" id="{4D13A961-8436-08B4-4221-4600BA6D75FA}"/>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3116;p64">
              <a:extLst>
                <a:ext uri="{FF2B5EF4-FFF2-40B4-BE49-F238E27FC236}">
                  <a16:creationId xmlns:a16="http://schemas.microsoft.com/office/drawing/2014/main" id="{A45C58BA-58E1-960D-080C-AA16D28C24EF}"/>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3117;p64">
              <a:extLst>
                <a:ext uri="{FF2B5EF4-FFF2-40B4-BE49-F238E27FC236}">
                  <a16:creationId xmlns:a16="http://schemas.microsoft.com/office/drawing/2014/main" id="{6D75B366-C771-6740-8E56-FE5A3B6A1098}"/>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3118;p64">
              <a:extLst>
                <a:ext uri="{FF2B5EF4-FFF2-40B4-BE49-F238E27FC236}">
                  <a16:creationId xmlns:a16="http://schemas.microsoft.com/office/drawing/2014/main" id="{1453CA40-0147-7CFD-708B-72D6DB63E295}"/>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3119;p64">
              <a:extLst>
                <a:ext uri="{FF2B5EF4-FFF2-40B4-BE49-F238E27FC236}">
                  <a16:creationId xmlns:a16="http://schemas.microsoft.com/office/drawing/2014/main" id="{7B598E2D-9BCD-1203-D3B6-050F314443AA}"/>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3120;p64">
              <a:extLst>
                <a:ext uri="{FF2B5EF4-FFF2-40B4-BE49-F238E27FC236}">
                  <a16:creationId xmlns:a16="http://schemas.microsoft.com/office/drawing/2014/main" id="{AA644467-E797-68FD-31E8-1AEA66A6589B}"/>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3121;p64">
              <a:extLst>
                <a:ext uri="{FF2B5EF4-FFF2-40B4-BE49-F238E27FC236}">
                  <a16:creationId xmlns:a16="http://schemas.microsoft.com/office/drawing/2014/main" id="{D9AF0A46-D0AF-90B1-C11E-387191009666}"/>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3122;p64">
              <a:extLst>
                <a:ext uri="{FF2B5EF4-FFF2-40B4-BE49-F238E27FC236}">
                  <a16:creationId xmlns:a16="http://schemas.microsoft.com/office/drawing/2014/main" id="{40A762AD-95CF-8F9A-C97D-47BA0642F3F2}"/>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3123;p64">
              <a:extLst>
                <a:ext uri="{FF2B5EF4-FFF2-40B4-BE49-F238E27FC236}">
                  <a16:creationId xmlns:a16="http://schemas.microsoft.com/office/drawing/2014/main" id="{538E4975-74DD-6B7E-73E0-B5CF33B597BF}"/>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3124;p64">
              <a:extLst>
                <a:ext uri="{FF2B5EF4-FFF2-40B4-BE49-F238E27FC236}">
                  <a16:creationId xmlns:a16="http://schemas.microsoft.com/office/drawing/2014/main" id="{AE01C25C-66A5-3A27-E2B8-E6A3FE71824D}"/>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3125;p64">
              <a:extLst>
                <a:ext uri="{FF2B5EF4-FFF2-40B4-BE49-F238E27FC236}">
                  <a16:creationId xmlns:a16="http://schemas.microsoft.com/office/drawing/2014/main" id="{8D336276-D155-27DB-0A7C-3FEE26CC1C39}"/>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3126;p64">
              <a:extLst>
                <a:ext uri="{FF2B5EF4-FFF2-40B4-BE49-F238E27FC236}">
                  <a16:creationId xmlns:a16="http://schemas.microsoft.com/office/drawing/2014/main" id="{4B4249A1-8CF2-A048-2334-177938D62AFC}"/>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3127;p64">
              <a:extLst>
                <a:ext uri="{FF2B5EF4-FFF2-40B4-BE49-F238E27FC236}">
                  <a16:creationId xmlns:a16="http://schemas.microsoft.com/office/drawing/2014/main" id="{C8FB8196-63E0-86BC-9463-7E385A07A487}"/>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3128;p64">
              <a:extLst>
                <a:ext uri="{FF2B5EF4-FFF2-40B4-BE49-F238E27FC236}">
                  <a16:creationId xmlns:a16="http://schemas.microsoft.com/office/drawing/2014/main" id="{F32A9321-7EC9-C5CF-BDE1-3FFEE8BFCFAD}"/>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3129;p64">
              <a:extLst>
                <a:ext uri="{FF2B5EF4-FFF2-40B4-BE49-F238E27FC236}">
                  <a16:creationId xmlns:a16="http://schemas.microsoft.com/office/drawing/2014/main" id="{3495BFD5-8219-8806-4308-38FD33D56FFF}"/>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3130;p64">
              <a:extLst>
                <a:ext uri="{FF2B5EF4-FFF2-40B4-BE49-F238E27FC236}">
                  <a16:creationId xmlns:a16="http://schemas.microsoft.com/office/drawing/2014/main" id="{D58FE44D-9635-0B36-0FDC-8786DE5C62DF}"/>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3131;p64">
              <a:extLst>
                <a:ext uri="{FF2B5EF4-FFF2-40B4-BE49-F238E27FC236}">
                  <a16:creationId xmlns:a16="http://schemas.microsoft.com/office/drawing/2014/main" id="{988455F7-300F-0F07-D161-6CDC8751C8F3}"/>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3132;p64">
              <a:extLst>
                <a:ext uri="{FF2B5EF4-FFF2-40B4-BE49-F238E27FC236}">
                  <a16:creationId xmlns:a16="http://schemas.microsoft.com/office/drawing/2014/main" id="{23A29265-C223-1A4D-18F5-9208B5132B1D}"/>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679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662383" y="807614"/>
            <a:ext cx="7819234" cy="4213869"/>
          </a:xfrm>
          <a:prstGeom prst="rect">
            <a:avLst/>
          </a:prstGeom>
        </p:spPr>
        <p:txBody>
          <a:bodyPr spcFirstLastPara="1" wrap="square" lIns="91425" tIns="91425" rIns="91425" bIns="91425" anchor="t" anchorCtr="0">
            <a:noAutofit/>
          </a:bodyPr>
          <a:lstStyle/>
          <a:p>
            <a:pPr marL="457200" lvl="0" indent="-317500" algn="l" rtl="0">
              <a:spcBef>
                <a:spcPts val="0"/>
              </a:spcBef>
              <a:spcAft>
                <a:spcPts val="300"/>
              </a:spcAft>
              <a:buSzPts val="1400"/>
              <a:buChar char="●"/>
            </a:pPr>
            <a:r>
              <a:rPr lang="en-US" sz="1000" dirty="0"/>
              <a:t>Microsoft. (n.d.). What is phishing? Available at: https://www.microsoft.com/en-us/security/business/security-101/what-is-phishing [Accessed 24 March 2024].</a:t>
            </a:r>
          </a:p>
          <a:p>
            <a:pPr marL="457200" lvl="0" indent="-317500" algn="l" rtl="0">
              <a:spcBef>
                <a:spcPts val="0"/>
              </a:spcBef>
              <a:spcAft>
                <a:spcPts val="300"/>
              </a:spcAft>
              <a:buSzPts val="1400"/>
              <a:buChar char="●"/>
            </a:pPr>
            <a:r>
              <a:rPr lang="en-US" sz="1000" dirty="0"/>
              <a:t>European Union Agency for Cybersecurity (ENISA). (2021). Phishing: most common cyber incident faced by SMEs. Available at: https://www.enisa.europa.eu [Accessed 22 March 2024].</a:t>
            </a:r>
          </a:p>
          <a:p>
            <a:pPr marL="457200" lvl="0" indent="-317500" algn="l" rtl="0">
              <a:spcBef>
                <a:spcPts val="0"/>
              </a:spcBef>
              <a:spcAft>
                <a:spcPts val="300"/>
              </a:spcAft>
              <a:buSzPts val="1400"/>
              <a:buChar char="●"/>
            </a:pPr>
            <a:r>
              <a:rPr lang="en-US" sz="1000" dirty="0"/>
              <a:t>Expert Insights. (n.d.). The Top 11 Phishing Protection Solutions. Available at: https://www.expertinsights.com [Accessed 22 March 2024].</a:t>
            </a:r>
          </a:p>
          <a:p>
            <a:pPr marL="457200" lvl="0" indent="-317500" algn="l" rtl="0">
              <a:spcBef>
                <a:spcPts val="0"/>
              </a:spcBef>
              <a:spcAft>
                <a:spcPts val="300"/>
              </a:spcAft>
              <a:buSzPts val="1400"/>
              <a:buChar char="●"/>
            </a:pPr>
            <a:r>
              <a:rPr lang="en-US" sz="1000" dirty="0"/>
              <a:t>Department for Digital, Culture, Media &amp; Sport. (2022). Cyber Security Breaches Survey 2022. Available at: https://www.gov.uk/government/statistics/cyber-security-breaches-survey-2022 [Accessed 22 March 2024].</a:t>
            </a:r>
          </a:p>
          <a:p>
            <a:pPr marL="457200" lvl="0" indent="-317500" algn="l" rtl="0">
              <a:spcBef>
                <a:spcPts val="0"/>
              </a:spcBef>
              <a:spcAft>
                <a:spcPts val="300"/>
              </a:spcAft>
              <a:buSzPts val="1400"/>
              <a:buChar char="●"/>
            </a:pPr>
            <a:r>
              <a:rPr lang="en-US" sz="1000" dirty="0"/>
              <a:t>DigitalOcean. (2023). Cybersecurity for SMBs in 2023. Available at: https://www.digitalocean.com/reports/cybersecurity-smbs-2023 [Accessed 24 March 2024].</a:t>
            </a:r>
          </a:p>
          <a:p>
            <a:pPr marL="457200" lvl="0" indent="-317500" algn="l" rtl="0">
              <a:spcBef>
                <a:spcPts val="0"/>
              </a:spcBef>
              <a:spcAft>
                <a:spcPts val="300"/>
              </a:spcAft>
              <a:buSzPts val="1400"/>
              <a:buChar char="●"/>
            </a:pPr>
            <a:r>
              <a:rPr lang="en-US" sz="1000" dirty="0"/>
              <a:t>National Cyber Security Centre (NCSC). (n.d.). A guide to ransomware. Available at: https://www.ncsc.gov.uk/ransomware/home [Accessed 24 March 2024].</a:t>
            </a:r>
          </a:p>
          <a:p>
            <a:pPr marL="457200" lvl="0" indent="-317500" algn="l" rtl="0">
              <a:spcBef>
                <a:spcPts val="0"/>
              </a:spcBef>
              <a:spcAft>
                <a:spcPts val="300"/>
              </a:spcAft>
              <a:buSzPts val="1400"/>
              <a:buChar char="●"/>
            </a:pPr>
            <a:r>
              <a:rPr lang="en-US" sz="1000" dirty="0"/>
              <a:t>Cybereason. (2021). Ransomware Statistics, Data, Trends, and Facts [updated 2023]. Available at: https://www.varonis.com/blog/ransomware-statistics/</a:t>
            </a:r>
          </a:p>
          <a:p>
            <a:pPr marL="457200" lvl="0" indent="-317500" algn="l" rtl="0">
              <a:spcBef>
                <a:spcPts val="0"/>
              </a:spcBef>
              <a:spcAft>
                <a:spcPts val="300"/>
              </a:spcAft>
              <a:buSzPts val="1400"/>
              <a:buChar char="●"/>
            </a:pPr>
            <a:r>
              <a:rPr lang="en-US" sz="1000" dirty="0"/>
              <a:t>Kochovski, A. (2024). Ransomware Statistics, Trends and Facts for 2024 and Beyond. Cloudwards. Available at: https://www.cloudwards.net/ransomware-statistics/</a:t>
            </a:r>
          </a:p>
          <a:p>
            <a:pPr marL="457200" lvl="0" indent="-317500" algn="l" rtl="0">
              <a:spcBef>
                <a:spcPts val="0"/>
              </a:spcBef>
              <a:spcAft>
                <a:spcPts val="300"/>
              </a:spcAft>
              <a:buSzPts val="1400"/>
              <a:buChar char="●"/>
            </a:pPr>
            <a:r>
              <a:rPr lang="en-US" sz="1000" dirty="0"/>
              <a:t>Cybersecurity &amp; Infrastructure Security Agency (CISA). (2021). Understanding Denial-of-Service Attacks. Available at: https://www.cisa.gov/news-events/news/understanding-denial-service-attacks [Accessed 24 March 2024].</a:t>
            </a:r>
          </a:p>
          <a:p>
            <a:pPr marL="457200" lvl="0" indent="-317500" algn="l" rtl="0">
              <a:spcBef>
                <a:spcPts val="0"/>
              </a:spcBef>
              <a:spcAft>
                <a:spcPts val="300"/>
              </a:spcAft>
              <a:buSzPts val="1400"/>
              <a:buChar char="●"/>
            </a:pPr>
            <a:r>
              <a:rPr lang="en-US" sz="1000" dirty="0"/>
              <a:t>Pixelprivacy.com. (2024). DDoS Attack Statistics, Facts &amp; Figures for 2024 – Threat Report. Available at: https://pixelprivacy.com/resources/ddos-attacks-statistics/</a:t>
            </a:r>
          </a:p>
          <a:p>
            <a:pPr marL="457200" lvl="0" indent="-317500" algn="l" rtl="0">
              <a:spcBef>
                <a:spcPts val="0"/>
              </a:spcBef>
              <a:spcAft>
                <a:spcPts val="300"/>
              </a:spcAft>
              <a:buSzPts val="1400"/>
              <a:buChar char="●"/>
            </a:pPr>
            <a:r>
              <a:rPr lang="en-US" sz="1000" dirty="0"/>
              <a:t>Comparitech.com. (2018-2024). 20+ DDoS attack statistics and facts for 2018-2024. Available at: https://www.comparitech.com/blog/information-security/ddos-attack-statistics-facts/ [Accessed 24 March 2024].</a:t>
            </a:r>
          </a:p>
          <a:p>
            <a:pPr marL="457200" lvl="0" indent="-317500" algn="l" rtl="0">
              <a:spcBef>
                <a:spcPts val="0"/>
              </a:spcBef>
              <a:spcAft>
                <a:spcPts val="0"/>
              </a:spcAft>
              <a:buSzPts val="1400"/>
              <a:buChar char="●"/>
            </a:pPr>
            <a:r>
              <a:rPr lang="en-US" sz="1000" dirty="0"/>
              <a:t>OriginStamp. (2023). The impact of cyber attacks on SMEs. Available at: https://originstamp.com/blog/the-impact-of-cyber-attacks-on-smes/ [Accessed 24 March 2024].</a:t>
            </a:r>
            <a:endParaRPr lang="en-GB" sz="1000" dirty="0">
              <a:uFill>
                <a:noFill/>
              </a:uFill>
            </a:endParaRPr>
          </a:p>
        </p:txBody>
      </p:sp>
      <p:sp>
        <p:nvSpPr>
          <p:cNvPr id="3940" name="Google Shape;3940;p66"/>
          <p:cNvSpPr txBox="1">
            <a:spLocks noGrp="1"/>
          </p:cNvSpPr>
          <p:nvPr>
            <p:ph type="title"/>
          </p:nvPr>
        </p:nvSpPr>
        <p:spPr>
          <a:xfrm>
            <a:off x="1530000" y="122017"/>
            <a:ext cx="60840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3013" name="Google Shape;3013;p63"/>
          <p:cNvSpPr txBox="1">
            <a:spLocks noGrp="1"/>
          </p:cNvSpPr>
          <p:nvPr>
            <p:ph type="subTitle" idx="1"/>
          </p:nvPr>
        </p:nvSpPr>
        <p:spPr>
          <a:xfrm>
            <a:off x="671150" y="1570425"/>
            <a:ext cx="7684830" cy="12253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Thank you for listening to me! If you have any questions related to my topic, I am happy to answer them.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Introduction</a:t>
            </a:r>
            <a:endParaRPr dirty="0">
              <a:solidFill>
                <a:schemeClr val="lt2"/>
              </a:solidFill>
            </a:endParaRPr>
          </a:p>
        </p:txBody>
      </p:sp>
      <p:sp>
        <p:nvSpPr>
          <p:cNvPr id="306" name="Google Shape;306;p31"/>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2"/>
                </a:solidFill>
              </a:rPr>
              <a:t>Introducing myself and the purpose of the slide.</a:t>
            </a:r>
            <a:endParaRPr dirty="0">
              <a:solidFill>
                <a:schemeClr val="lt2"/>
              </a:solidFill>
            </a:endParaRPr>
          </a:p>
        </p:txBody>
      </p:sp>
      <p:sp>
        <p:nvSpPr>
          <p:cNvPr id="307" name="Google Shape;307;p31"/>
          <p:cNvSpPr txBox="1">
            <a:spLocks noGrp="1"/>
          </p:cNvSpPr>
          <p:nvPr>
            <p:ph type="ctrTitle" idx="2"/>
          </p:nvPr>
        </p:nvSpPr>
        <p:spPr>
          <a:xfrm>
            <a:off x="572003" y="1985982"/>
            <a:ext cx="2729100" cy="51665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What is cyber security? </a:t>
            </a:r>
            <a:endParaRPr dirty="0">
              <a:solidFill>
                <a:schemeClr val="lt2"/>
              </a:solidFill>
            </a:endParaRPr>
          </a:p>
        </p:txBody>
      </p:sp>
      <p:sp>
        <p:nvSpPr>
          <p:cNvPr id="308" name="Google Shape;308;p31"/>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lt2"/>
                </a:solidFill>
              </a:rPr>
              <a:t>The meaning of cyber security.</a:t>
            </a:r>
            <a:endParaRPr dirty="0">
              <a:solidFill>
                <a:schemeClr val="lt2"/>
              </a:solidFill>
            </a:endParaRPr>
          </a:p>
        </p:txBody>
      </p:sp>
      <p:sp>
        <p:nvSpPr>
          <p:cNvPr id="309" name="Google Shape;309;p31"/>
          <p:cNvSpPr txBox="1">
            <a:spLocks noGrp="1"/>
          </p:cNvSpPr>
          <p:nvPr>
            <p:ph type="ctrTitle" idx="4"/>
          </p:nvPr>
        </p:nvSpPr>
        <p:spPr>
          <a:xfrm>
            <a:off x="104084" y="3495275"/>
            <a:ext cx="319702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solidFill>
                  <a:schemeClr val="lt2"/>
                </a:solidFill>
              </a:rPr>
              <a:t>Importance of Cyber Security</a:t>
            </a:r>
          </a:p>
        </p:txBody>
      </p:sp>
      <p:sp>
        <p:nvSpPr>
          <p:cNvPr id="310" name="Google Shape;310;p31"/>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lt2"/>
                </a:solidFill>
              </a:rPr>
              <a:t>Why cyber security is important?</a:t>
            </a: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Cyber threats to SMEs</a:t>
            </a:r>
            <a:endParaRPr dirty="0">
              <a:solidFill>
                <a:schemeClr val="lt2"/>
              </a:solidFill>
            </a:endParaRPr>
          </a:p>
        </p:txBody>
      </p:sp>
      <p:sp>
        <p:nvSpPr>
          <p:cNvPr id="317" name="Google Shape;317;p31"/>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chemeClr val="lt2"/>
                </a:solidFill>
              </a:rPr>
              <a:t>Phisings</a:t>
            </a:r>
          </a:p>
          <a:p>
            <a:pPr marL="285750" lvl="0" indent="-285750" algn="l" rtl="0">
              <a:spcBef>
                <a:spcPts val="0"/>
              </a:spcBef>
              <a:spcAft>
                <a:spcPts val="0"/>
              </a:spcAft>
              <a:buFont typeface="Arial" panose="020B0604020202020204" pitchFamily="34" charset="0"/>
              <a:buChar char="•"/>
            </a:pPr>
            <a:r>
              <a:rPr lang="en-US" dirty="0">
                <a:solidFill>
                  <a:schemeClr val="lt2"/>
                </a:solidFill>
              </a:rPr>
              <a:t>Ransomware</a:t>
            </a:r>
          </a:p>
          <a:p>
            <a:pPr marL="285750" lvl="0" indent="-285750" algn="l" rtl="0">
              <a:spcBef>
                <a:spcPts val="0"/>
              </a:spcBef>
              <a:spcAft>
                <a:spcPts val="0"/>
              </a:spcAft>
              <a:buFont typeface="Arial" panose="020B0604020202020204" pitchFamily="34" charset="0"/>
              <a:buChar char="•"/>
            </a:pPr>
            <a:r>
              <a:rPr lang="en-US" dirty="0">
                <a:solidFill>
                  <a:schemeClr val="lt2"/>
                </a:solidFill>
              </a:rPr>
              <a:t>DoS and DDoS Attacks</a:t>
            </a: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Conclusion</a:t>
            </a:r>
            <a:endParaRPr dirty="0">
              <a:solidFill>
                <a:schemeClr val="lt2"/>
              </a:solidFill>
            </a:endParaRP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2"/>
                </a:solidFill>
              </a:rPr>
              <a:t>Overview of slides and the topic.</a:t>
            </a:r>
            <a:endParaRPr dirty="0">
              <a:solidFill>
                <a:schemeClr val="lt2"/>
              </a:solidFill>
            </a:endParaRPr>
          </a:p>
        </p:txBody>
      </p:sp>
      <p:sp>
        <p:nvSpPr>
          <p:cNvPr id="320" name="Google Shape;320;p31"/>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References</a:t>
            </a:r>
            <a:endParaRPr dirty="0">
              <a:solidFill>
                <a:schemeClr val="lt2"/>
              </a:solidFill>
            </a:endParaRPr>
          </a:p>
        </p:txBody>
      </p:sp>
      <p:sp>
        <p:nvSpPr>
          <p:cNvPr id="321" name="Google Shape;321;p31"/>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2"/>
                </a:solidFill>
              </a:rPr>
              <a:t>For further reading!</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4043167" y="1614671"/>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txBox="1">
            <a:spLocks noGrp="1"/>
          </p:cNvSpPr>
          <p:nvPr>
            <p:ph type="title"/>
          </p:nvPr>
        </p:nvSpPr>
        <p:spPr>
          <a:xfrm>
            <a:off x="870757" y="158502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What is cyber security? And it’s importance.</a:t>
            </a:r>
            <a:endParaRPr sz="4000" dirty="0"/>
          </a:p>
        </p:txBody>
      </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02 - 03</a:t>
            </a:r>
            <a:endParaRPr dirty="0"/>
          </a:p>
        </p:txBody>
      </p:sp>
      <p:grpSp>
        <p:nvGrpSpPr>
          <p:cNvPr id="662" name="Google Shape;3133;p64">
            <a:extLst>
              <a:ext uri="{FF2B5EF4-FFF2-40B4-BE49-F238E27FC236}">
                <a16:creationId xmlns:a16="http://schemas.microsoft.com/office/drawing/2014/main" id="{8F58813D-A622-5F2D-2171-D3D7B0324920}"/>
              </a:ext>
            </a:extLst>
          </p:cNvPr>
          <p:cNvGrpSpPr/>
          <p:nvPr/>
        </p:nvGrpSpPr>
        <p:grpSpPr>
          <a:xfrm>
            <a:off x="5793836" y="793391"/>
            <a:ext cx="2717438" cy="3003067"/>
            <a:chOff x="1543650" y="238400"/>
            <a:chExt cx="4820100" cy="5237775"/>
          </a:xfrm>
        </p:grpSpPr>
        <p:sp>
          <p:nvSpPr>
            <p:cNvPr id="663" name="Google Shape;3134;p64">
              <a:extLst>
                <a:ext uri="{FF2B5EF4-FFF2-40B4-BE49-F238E27FC236}">
                  <a16:creationId xmlns:a16="http://schemas.microsoft.com/office/drawing/2014/main" id="{1D1E55E0-9553-413B-69C4-F1B93B255B0D}"/>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136;p64">
              <a:extLst>
                <a:ext uri="{FF2B5EF4-FFF2-40B4-BE49-F238E27FC236}">
                  <a16:creationId xmlns:a16="http://schemas.microsoft.com/office/drawing/2014/main" id="{464EC825-BD86-7CB7-CE2E-2C507C01F6DC}"/>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137;p64">
              <a:extLst>
                <a:ext uri="{FF2B5EF4-FFF2-40B4-BE49-F238E27FC236}">
                  <a16:creationId xmlns:a16="http://schemas.microsoft.com/office/drawing/2014/main" id="{9F76A4E7-C7A3-8258-2DCE-9F23C8FAD21B}"/>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138;p64">
              <a:extLst>
                <a:ext uri="{FF2B5EF4-FFF2-40B4-BE49-F238E27FC236}">
                  <a16:creationId xmlns:a16="http://schemas.microsoft.com/office/drawing/2014/main" id="{1168AF5F-12F7-01A6-43B6-CFE8D4B2812A}"/>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139;p64">
              <a:extLst>
                <a:ext uri="{FF2B5EF4-FFF2-40B4-BE49-F238E27FC236}">
                  <a16:creationId xmlns:a16="http://schemas.microsoft.com/office/drawing/2014/main" id="{EDF4AAA0-F9A4-272B-CBC6-A9C7EA07E5DD}"/>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140;p64">
              <a:extLst>
                <a:ext uri="{FF2B5EF4-FFF2-40B4-BE49-F238E27FC236}">
                  <a16:creationId xmlns:a16="http://schemas.microsoft.com/office/drawing/2014/main" id="{8FDCB1E5-23D1-F82F-FC32-10B19298AAF1}"/>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141;p64">
              <a:extLst>
                <a:ext uri="{FF2B5EF4-FFF2-40B4-BE49-F238E27FC236}">
                  <a16:creationId xmlns:a16="http://schemas.microsoft.com/office/drawing/2014/main" id="{3F4008E0-024A-C7A9-350E-8FBEAD516E18}"/>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142;p64">
              <a:extLst>
                <a:ext uri="{FF2B5EF4-FFF2-40B4-BE49-F238E27FC236}">
                  <a16:creationId xmlns:a16="http://schemas.microsoft.com/office/drawing/2014/main" id="{AC5CDF55-675E-E43F-292C-EAE320364478}"/>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143;p64">
              <a:extLst>
                <a:ext uri="{FF2B5EF4-FFF2-40B4-BE49-F238E27FC236}">
                  <a16:creationId xmlns:a16="http://schemas.microsoft.com/office/drawing/2014/main" id="{7E95250B-2415-0FFD-A3F7-D734D69A057F}"/>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144;p64">
              <a:extLst>
                <a:ext uri="{FF2B5EF4-FFF2-40B4-BE49-F238E27FC236}">
                  <a16:creationId xmlns:a16="http://schemas.microsoft.com/office/drawing/2014/main" id="{2BCF10A0-1C62-21E2-6C0B-35BD90661462}"/>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145;p64">
              <a:extLst>
                <a:ext uri="{FF2B5EF4-FFF2-40B4-BE49-F238E27FC236}">
                  <a16:creationId xmlns:a16="http://schemas.microsoft.com/office/drawing/2014/main" id="{BEFDFCFB-0822-EDDB-1E3A-43BB2A6A7C39}"/>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146;p64">
              <a:extLst>
                <a:ext uri="{FF2B5EF4-FFF2-40B4-BE49-F238E27FC236}">
                  <a16:creationId xmlns:a16="http://schemas.microsoft.com/office/drawing/2014/main" id="{1BEDA729-114B-B793-E1E7-D2BC8EB85D74}"/>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147;p64">
              <a:extLst>
                <a:ext uri="{FF2B5EF4-FFF2-40B4-BE49-F238E27FC236}">
                  <a16:creationId xmlns:a16="http://schemas.microsoft.com/office/drawing/2014/main" id="{8DFCD607-83C3-493C-0EE2-F6274928397D}"/>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148;p64">
              <a:extLst>
                <a:ext uri="{FF2B5EF4-FFF2-40B4-BE49-F238E27FC236}">
                  <a16:creationId xmlns:a16="http://schemas.microsoft.com/office/drawing/2014/main" id="{2F8288FC-39F1-D364-6F90-2218CFA80929}"/>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149;p64">
              <a:extLst>
                <a:ext uri="{FF2B5EF4-FFF2-40B4-BE49-F238E27FC236}">
                  <a16:creationId xmlns:a16="http://schemas.microsoft.com/office/drawing/2014/main" id="{9BEA239C-0A59-5401-3551-1C9EAA1FDAC5}"/>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150;p64">
              <a:extLst>
                <a:ext uri="{FF2B5EF4-FFF2-40B4-BE49-F238E27FC236}">
                  <a16:creationId xmlns:a16="http://schemas.microsoft.com/office/drawing/2014/main" id="{0DF2DB64-278C-E255-8F89-2C8B5929E641}"/>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151;p64">
              <a:extLst>
                <a:ext uri="{FF2B5EF4-FFF2-40B4-BE49-F238E27FC236}">
                  <a16:creationId xmlns:a16="http://schemas.microsoft.com/office/drawing/2014/main" id="{759E0B7F-302F-A037-3F05-2F45D65D1A69}"/>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152;p64">
              <a:extLst>
                <a:ext uri="{FF2B5EF4-FFF2-40B4-BE49-F238E27FC236}">
                  <a16:creationId xmlns:a16="http://schemas.microsoft.com/office/drawing/2014/main" id="{C952FEC7-0311-F53B-8305-8C6347624BAF}"/>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153;p64">
              <a:extLst>
                <a:ext uri="{FF2B5EF4-FFF2-40B4-BE49-F238E27FC236}">
                  <a16:creationId xmlns:a16="http://schemas.microsoft.com/office/drawing/2014/main" id="{DA0E40B2-6182-34C0-5DC2-B137A579D663}"/>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154;p64">
              <a:extLst>
                <a:ext uri="{FF2B5EF4-FFF2-40B4-BE49-F238E27FC236}">
                  <a16:creationId xmlns:a16="http://schemas.microsoft.com/office/drawing/2014/main" id="{60086829-4E43-36BA-D284-53BC1A026226}"/>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155;p64">
              <a:extLst>
                <a:ext uri="{FF2B5EF4-FFF2-40B4-BE49-F238E27FC236}">
                  <a16:creationId xmlns:a16="http://schemas.microsoft.com/office/drawing/2014/main" id="{D022824F-06B0-DD9E-3D3F-6469790BC61E}"/>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156;p64">
              <a:extLst>
                <a:ext uri="{FF2B5EF4-FFF2-40B4-BE49-F238E27FC236}">
                  <a16:creationId xmlns:a16="http://schemas.microsoft.com/office/drawing/2014/main" id="{5C8B18F8-341E-3191-EA47-04E8677651E2}"/>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157;p64">
              <a:extLst>
                <a:ext uri="{FF2B5EF4-FFF2-40B4-BE49-F238E27FC236}">
                  <a16:creationId xmlns:a16="http://schemas.microsoft.com/office/drawing/2014/main" id="{FAB6A342-1E59-7976-E4DC-A56970456015}"/>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158;p64">
              <a:extLst>
                <a:ext uri="{FF2B5EF4-FFF2-40B4-BE49-F238E27FC236}">
                  <a16:creationId xmlns:a16="http://schemas.microsoft.com/office/drawing/2014/main" id="{E29F0561-69D6-14CE-3B08-B91B8C0CFF88}"/>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159;p64">
              <a:extLst>
                <a:ext uri="{FF2B5EF4-FFF2-40B4-BE49-F238E27FC236}">
                  <a16:creationId xmlns:a16="http://schemas.microsoft.com/office/drawing/2014/main" id="{A68C35D3-0387-6C8B-A725-A804C0809EA5}"/>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160;p64">
              <a:extLst>
                <a:ext uri="{FF2B5EF4-FFF2-40B4-BE49-F238E27FC236}">
                  <a16:creationId xmlns:a16="http://schemas.microsoft.com/office/drawing/2014/main" id="{03216D1B-396F-D8E8-9E1C-AF8D517015D3}"/>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161;p64">
              <a:extLst>
                <a:ext uri="{FF2B5EF4-FFF2-40B4-BE49-F238E27FC236}">
                  <a16:creationId xmlns:a16="http://schemas.microsoft.com/office/drawing/2014/main" id="{3EE33B10-023E-0A05-51E6-1337AB0FA48E}"/>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162;p64">
              <a:extLst>
                <a:ext uri="{FF2B5EF4-FFF2-40B4-BE49-F238E27FC236}">
                  <a16:creationId xmlns:a16="http://schemas.microsoft.com/office/drawing/2014/main" id="{EFBACBFA-5D17-64B4-2E7C-4448FC04D4F7}"/>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163;p64">
              <a:extLst>
                <a:ext uri="{FF2B5EF4-FFF2-40B4-BE49-F238E27FC236}">
                  <a16:creationId xmlns:a16="http://schemas.microsoft.com/office/drawing/2014/main" id="{414FDA58-B541-3F93-7EA1-FABA7A5DB59F}"/>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164;p64">
              <a:extLst>
                <a:ext uri="{FF2B5EF4-FFF2-40B4-BE49-F238E27FC236}">
                  <a16:creationId xmlns:a16="http://schemas.microsoft.com/office/drawing/2014/main" id="{595BFD1C-2531-B7B3-929F-A3B6E932F949}"/>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165;p64">
              <a:extLst>
                <a:ext uri="{FF2B5EF4-FFF2-40B4-BE49-F238E27FC236}">
                  <a16:creationId xmlns:a16="http://schemas.microsoft.com/office/drawing/2014/main" id="{65E4CAE2-67A4-6A6D-6F99-867643BB24C7}"/>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166;p64">
              <a:extLst>
                <a:ext uri="{FF2B5EF4-FFF2-40B4-BE49-F238E27FC236}">
                  <a16:creationId xmlns:a16="http://schemas.microsoft.com/office/drawing/2014/main" id="{550E93DB-B6BD-5E93-4792-041B47F9358A}"/>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167;p64">
              <a:extLst>
                <a:ext uri="{FF2B5EF4-FFF2-40B4-BE49-F238E27FC236}">
                  <a16:creationId xmlns:a16="http://schemas.microsoft.com/office/drawing/2014/main" id="{2E184311-43A2-3118-E6F9-9A5164F3ED21}"/>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168;p64">
              <a:extLst>
                <a:ext uri="{FF2B5EF4-FFF2-40B4-BE49-F238E27FC236}">
                  <a16:creationId xmlns:a16="http://schemas.microsoft.com/office/drawing/2014/main" id="{CDA252B7-757E-27C9-2C37-D92DCEA645E0}"/>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169;p64">
              <a:extLst>
                <a:ext uri="{FF2B5EF4-FFF2-40B4-BE49-F238E27FC236}">
                  <a16:creationId xmlns:a16="http://schemas.microsoft.com/office/drawing/2014/main" id="{B771DDB7-AAD9-D94D-F0BB-CCAF9E7CDD16}"/>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170;p64">
              <a:extLst>
                <a:ext uri="{FF2B5EF4-FFF2-40B4-BE49-F238E27FC236}">
                  <a16:creationId xmlns:a16="http://schemas.microsoft.com/office/drawing/2014/main" id="{0E68313F-9C2C-C6F5-C719-9C9CC2D7F263}"/>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171;p64">
              <a:extLst>
                <a:ext uri="{FF2B5EF4-FFF2-40B4-BE49-F238E27FC236}">
                  <a16:creationId xmlns:a16="http://schemas.microsoft.com/office/drawing/2014/main" id="{F4905AEF-4F80-78E2-DA4C-DC46D849968B}"/>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172;p64">
              <a:extLst>
                <a:ext uri="{FF2B5EF4-FFF2-40B4-BE49-F238E27FC236}">
                  <a16:creationId xmlns:a16="http://schemas.microsoft.com/office/drawing/2014/main" id="{09C07397-34B3-79F7-5DA3-D3DD5C608CD8}"/>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173;p64">
              <a:extLst>
                <a:ext uri="{FF2B5EF4-FFF2-40B4-BE49-F238E27FC236}">
                  <a16:creationId xmlns:a16="http://schemas.microsoft.com/office/drawing/2014/main" id="{F34F1D9A-F475-7017-B529-55E3C14D1D2A}"/>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174;p64">
              <a:extLst>
                <a:ext uri="{FF2B5EF4-FFF2-40B4-BE49-F238E27FC236}">
                  <a16:creationId xmlns:a16="http://schemas.microsoft.com/office/drawing/2014/main" id="{C3B189B6-72B9-D925-800A-859C70DB8A4E}"/>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175;p64">
              <a:extLst>
                <a:ext uri="{FF2B5EF4-FFF2-40B4-BE49-F238E27FC236}">
                  <a16:creationId xmlns:a16="http://schemas.microsoft.com/office/drawing/2014/main" id="{ED447379-45CA-AB8D-A78E-C8183315476E}"/>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176;p64">
              <a:extLst>
                <a:ext uri="{FF2B5EF4-FFF2-40B4-BE49-F238E27FC236}">
                  <a16:creationId xmlns:a16="http://schemas.microsoft.com/office/drawing/2014/main" id="{D9E45224-4CFD-ECD2-D63F-B845480B67E6}"/>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177;p64">
              <a:extLst>
                <a:ext uri="{FF2B5EF4-FFF2-40B4-BE49-F238E27FC236}">
                  <a16:creationId xmlns:a16="http://schemas.microsoft.com/office/drawing/2014/main" id="{0B17DCF2-2A50-7C8F-C096-745A9BDD77D6}"/>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178;p64">
              <a:extLst>
                <a:ext uri="{FF2B5EF4-FFF2-40B4-BE49-F238E27FC236}">
                  <a16:creationId xmlns:a16="http://schemas.microsoft.com/office/drawing/2014/main" id="{9F88F7C4-DFE7-A1FE-8BAE-EB756F3BF6F6}"/>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179;p64">
              <a:extLst>
                <a:ext uri="{FF2B5EF4-FFF2-40B4-BE49-F238E27FC236}">
                  <a16:creationId xmlns:a16="http://schemas.microsoft.com/office/drawing/2014/main" id="{118AAF0E-CE6D-C668-C948-52B97484A498}"/>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180;p64">
              <a:extLst>
                <a:ext uri="{FF2B5EF4-FFF2-40B4-BE49-F238E27FC236}">
                  <a16:creationId xmlns:a16="http://schemas.microsoft.com/office/drawing/2014/main" id="{944B2424-4D13-B06B-9949-04B8681E5A86}"/>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181;p64">
              <a:extLst>
                <a:ext uri="{FF2B5EF4-FFF2-40B4-BE49-F238E27FC236}">
                  <a16:creationId xmlns:a16="http://schemas.microsoft.com/office/drawing/2014/main" id="{E91275DB-1132-E2C3-3475-7AA5E3254898}"/>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182;p64">
              <a:extLst>
                <a:ext uri="{FF2B5EF4-FFF2-40B4-BE49-F238E27FC236}">
                  <a16:creationId xmlns:a16="http://schemas.microsoft.com/office/drawing/2014/main" id="{F1DA3E19-5EF0-64FA-E042-2EE01E4EAE6B}"/>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183;p64">
              <a:extLst>
                <a:ext uri="{FF2B5EF4-FFF2-40B4-BE49-F238E27FC236}">
                  <a16:creationId xmlns:a16="http://schemas.microsoft.com/office/drawing/2014/main" id="{9B0A0D80-FC5B-49E0-9C77-1F07964CE0AA}"/>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184;p64">
              <a:extLst>
                <a:ext uri="{FF2B5EF4-FFF2-40B4-BE49-F238E27FC236}">
                  <a16:creationId xmlns:a16="http://schemas.microsoft.com/office/drawing/2014/main" id="{F6133A0C-6438-8C38-5E2B-152DE1740364}"/>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185;p64">
              <a:extLst>
                <a:ext uri="{FF2B5EF4-FFF2-40B4-BE49-F238E27FC236}">
                  <a16:creationId xmlns:a16="http://schemas.microsoft.com/office/drawing/2014/main" id="{8CA5BBAE-19D6-B3F5-8040-32E52C1B6D05}"/>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186;p64">
              <a:extLst>
                <a:ext uri="{FF2B5EF4-FFF2-40B4-BE49-F238E27FC236}">
                  <a16:creationId xmlns:a16="http://schemas.microsoft.com/office/drawing/2014/main" id="{97360F09-5453-FAB5-77D4-B7AA83144D46}"/>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187;p64">
              <a:extLst>
                <a:ext uri="{FF2B5EF4-FFF2-40B4-BE49-F238E27FC236}">
                  <a16:creationId xmlns:a16="http://schemas.microsoft.com/office/drawing/2014/main" id="{896F6CB9-DD03-B8A9-CFD8-AB9FA3BD2CBF}"/>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188;p64">
              <a:extLst>
                <a:ext uri="{FF2B5EF4-FFF2-40B4-BE49-F238E27FC236}">
                  <a16:creationId xmlns:a16="http://schemas.microsoft.com/office/drawing/2014/main" id="{712B7E6D-5FA0-E6FB-853C-32EA9498C6DA}"/>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189;p64">
              <a:extLst>
                <a:ext uri="{FF2B5EF4-FFF2-40B4-BE49-F238E27FC236}">
                  <a16:creationId xmlns:a16="http://schemas.microsoft.com/office/drawing/2014/main" id="{209CF341-A6D3-A002-1620-D4A96E003FF7}"/>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190;p64">
              <a:extLst>
                <a:ext uri="{FF2B5EF4-FFF2-40B4-BE49-F238E27FC236}">
                  <a16:creationId xmlns:a16="http://schemas.microsoft.com/office/drawing/2014/main" id="{0861EEBF-5414-ACB2-E5FE-C3BA87B9AB66}"/>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191;p64">
              <a:extLst>
                <a:ext uri="{FF2B5EF4-FFF2-40B4-BE49-F238E27FC236}">
                  <a16:creationId xmlns:a16="http://schemas.microsoft.com/office/drawing/2014/main" id="{F8A7C3D0-03D0-FFE8-6F0C-590B55E4988A}"/>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192;p64">
              <a:extLst>
                <a:ext uri="{FF2B5EF4-FFF2-40B4-BE49-F238E27FC236}">
                  <a16:creationId xmlns:a16="http://schemas.microsoft.com/office/drawing/2014/main" id="{8D670675-6C46-4686-5CAD-EE257CF29C73}"/>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193;p64">
              <a:extLst>
                <a:ext uri="{FF2B5EF4-FFF2-40B4-BE49-F238E27FC236}">
                  <a16:creationId xmlns:a16="http://schemas.microsoft.com/office/drawing/2014/main" id="{B737DD4E-6E8A-DD22-8ADB-C611E80766D6}"/>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3194;p64">
              <a:extLst>
                <a:ext uri="{FF2B5EF4-FFF2-40B4-BE49-F238E27FC236}">
                  <a16:creationId xmlns:a16="http://schemas.microsoft.com/office/drawing/2014/main" id="{A05B3719-BD03-BC63-4CB5-5940E8F363BA}"/>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195;p64">
              <a:extLst>
                <a:ext uri="{FF2B5EF4-FFF2-40B4-BE49-F238E27FC236}">
                  <a16:creationId xmlns:a16="http://schemas.microsoft.com/office/drawing/2014/main" id="{AB0D6A68-FB68-EE54-D344-18F7551229ED}"/>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3196;p64">
              <a:extLst>
                <a:ext uri="{FF2B5EF4-FFF2-40B4-BE49-F238E27FC236}">
                  <a16:creationId xmlns:a16="http://schemas.microsoft.com/office/drawing/2014/main" id="{511EAF33-DF15-4D42-EC2F-050CAB2C1BAE}"/>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197;p64">
              <a:extLst>
                <a:ext uri="{FF2B5EF4-FFF2-40B4-BE49-F238E27FC236}">
                  <a16:creationId xmlns:a16="http://schemas.microsoft.com/office/drawing/2014/main" id="{BC0E2248-973B-2F7A-2F00-855763FA243C}"/>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198;p64">
              <a:extLst>
                <a:ext uri="{FF2B5EF4-FFF2-40B4-BE49-F238E27FC236}">
                  <a16:creationId xmlns:a16="http://schemas.microsoft.com/office/drawing/2014/main" id="{9F92221E-0A1B-41FE-D7A0-CF98CB7AD6C0}"/>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3199;p64">
              <a:extLst>
                <a:ext uri="{FF2B5EF4-FFF2-40B4-BE49-F238E27FC236}">
                  <a16:creationId xmlns:a16="http://schemas.microsoft.com/office/drawing/2014/main" id="{6985EB28-8D32-CEDD-7F6E-6793812F2E59}"/>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200;p64">
              <a:extLst>
                <a:ext uri="{FF2B5EF4-FFF2-40B4-BE49-F238E27FC236}">
                  <a16:creationId xmlns:a16="http://schemas.microsoft.com/office/drawing/2014/main" id="{C6123FEF-8D98-5BC0-A4EE-03CEE5394BFB}"/>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3201;p64">
              <a:extLst>
                <a:ext uri="{FF2B5EF4-FFF2-40B4-BE49-F238E27FC236}">
                  <a16:creationId xmlns:a16="http://schemas.microsoft.com/office/drawing/2014/main" id="{8944D415-DF64-1DBA-F442-BCD0C6D534FE}"/>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3202;p64">
              <a:extLst>
                <a:ext uri="{FF2B5EF4-FFF2-40B4-BE49-F238E27FC236}">
                  <a16:creationId xmlns:a16="http://schemas.microsoft.com/office/drawing/2014/main" id="{8B3CD00F-C9F6-A1A8-3E72-F405D3010331}"/>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3203;p64">
              <a:extLst>
                <a:ext uri="{FF2B5EF4-FFF2-40B4-BE49-F238E27FC236}">
                  <a16:creationId xmlns:a16="http://schemas.microsoft.com/office/drawing/2014/main" id="{48A9ED70-AA98-8BA7-8B80-55C7B6D10E63}"/>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3204;p64">
              <a:extLst>
                <a:ext uri="{FF2B5EF4-FFF2-40B4-BE49-F238E27FC236}">
                  <a16:creationId xmlns:a16="http://schemas.microsoft.com/office/drawing/2014/main" id="{1E30F39C-64D4-4161-0C2B-3F64A4D05369}"/>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3205;p64">
              <a:extLst>
                <a:ext uri="{FF2B5EF4-FFF2-40B4-BE49-F238E27FC236}">
                  <a16:creationId xmlns:a16="http://schemas.microsoft.com/office/drawing/2014/main" id="{967680F7-50FD-C987-BF51-CE97524516E9}"/>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206;p64">
              <a:extLst>
                <a:ext uri="{FF2B5EF4-FFF2-40B4-BE49-F238E27FC236}">
                  <a16:creationId xmlns:a16="http://schemas.microsoft.com/office/drawing/2014/main" id="{F3E85AF4-6474-8219-527A-BB7E7D54AE47}"/>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207;p64">
              <a:extLst>
                <a:ext uri="{FF2B5EF4-FFF2-40B4-BE49-F238E27FC236}">
                  <a16:creationId xmlns:a16="http://schemas.microsoft.com/office/drawing/2014/main" id="{DD90A707-1D75-E39D-D4FC-ACA8AF7D013C}"/>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208;p64">
              <a:extLst>
                <a:ext uri="{FF2B5EF4-FFF2-40B4-BE49-F238E27FC236}">
                  <a16:creationId xmlns:a16="http://schemas.microsoft.com/office/drawing/2014/main" id="{D009952C-098D-808C-1DE3-2B5AC6284DEF}"/>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209;p64">
              <a:extLst>
                <a:ext uri="{FF2B5EF4-FFF2-40B4-BE49-F238E27FC236}">
                  <a16:creationId xmlns:a16="http://schemas.microsoft.com/office/drawing/2014/main" id="{B34CF0F7-5B48-3E5C-F839-1F92723AA7C0}"/>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210;p64">
              <a:extLst>
                <a:ext uri="{FF2B5EF4-FFF2-40B4-BE49-F238E27FC236}">
                  <a16:creationId xmlns:a16="http://schemas.microsoft.com/office/drawing/2014/main" id="{80E9D955-5F39-67C2-4008-F2E51AEBF129}"/>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211;p64">
              <a:extLst>
                <a:ext uri="{FF2B5EF4-FFF2-40B4-BE49-F238E27FC236}">
                  <a16:creationId xmlns:a16="http://schemas.microsoft.com/office/drawing/2014/main" id="{8F2EDEED-3063-A49B-00D7-5BE6239A7FFC}"/>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212;p64">
              <a:extLst>
                <a:ext uri="{FF2B5EF4-FFF2-40B4-BE49-F238E27FC236}">
                  <a16:creationId xmlns:a16="http://schemas.microsoft.com/office/drawing/2014/main" id="{0C556175-C6A7-3E51-1054-58CB7C0A45C9}"/>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213;p64">
              <a:extLst>
                <a:ext uri="{FF2B5EF4-FFF2-40B4-BE49-F238E27FC236}">
                  <a16:creationId xmlns:a16="http://schemas.microsoft.com/office/drawing/2014/main" id="{39DF57D0-137A-87BC-E2D8-73BEA692541B}"/>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214;p64">
              <a:extLst>
                <a:ext uri="{FF2B5EF4-FFF2-40B4-BE49-F238E27FC236}">
                  <a16:creationId xmlns:a16="http://schemas.microsoft.com/office/drawing/2014/main" id="{B9B52D12-ECB7-31E6-E4EB-7BFC6A6DC5BD}"/>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215;p64">
              <a:extLst>
                <a:ext uri="{FF2B5EF4-FFF2-40B4-BE49-F238E27FC236}">
                  <a16:creationId xmlns:a16="http://schemas.microsoft.com/office/drawing/2014/main" id="{7C6FAD4C-14BD-3B6F-957C-5E9EBCD7E4C1}"/>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216;p64">
              <a:extLst>
                <a:ext uri="{FF2B5EF4-FFF2-40B4-BE49-F238E27FC236}">
                  <a16:creationId xmlns:a16="http://schemas.microsoft.com/office/drawing/2014/main" id="{C13E964E-2781-06B1-C9C1-DFC678189B96}"/>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217;p64">
              <a:extLst>
                <a:ext uri="{FF2B5EF4-FFF2-40B4-BE49-F238E27FC236}">
                  <a16:creationId xmlns:a16="http://schemas.microsoft.com/office/drawing/2014/main" id="{992CC92B-9AA5-1A0E-E260-27A2F8FB8D5A}"/>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218;p64">
              <a:extLst>
                <a:ext uri="{FF2B5EF4-FFF2-40B4-BE49-F238E27FC236}">
                  <a16:creationId xmlns:a16="http://schemas.microsoft.com/office/drawing/2014/main" id="{E8E2B268-1253-07E2-C923-14AC57862048}"/>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219;p64">
              <a:extLst>
                <a:ext uri="{FF2B5EF4-FFF2-40B4-BE49-F238E27FC236}">
                  <a16:creationId xmlns:a16="http://schemas.microsoft.com/office/drawing/2014/main" id="{F92FF974-FFDA-6A86-2796-CD885D344D1A}"/>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220;p64">
              <a:extLst>
                <a:ext uri="{FF2B5EF4-FFF2-40B4-BE49-F238E27FC236}">
                  <a16:creationId xmlns:a16="http://schemas.microsoft.com/office/drawing/2014/main" id="{3C69C7F3-5C50-21F5-AAC9-4F04002EBCCF}"/>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221;p64">
              <a:extLst>
                <a:ext uri="{FF2B5EF4-FFF2-40B4-BE49-F238E27FC236}">
                  <a16:creationId xmlns:a16="http://schemas.microsoft.com/office/drawing/2014/main" id="{EB0BF053-BA0B-DE9E-A764-C105B9BCA3AE}"/>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222;p64">
              <a:extLst>
                <a:ext uri="{FF2B5EF4-FFF2-40B4-BE49-F238E27FC236}">
                  <a16:creationId xmlns:a16="http://schemas.microsoft.com/office/drawing/2014/main" id="{7E050C64-58C1-B59F-8898-82B08FA82F69}"/>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223;p64">
              <a:extLst>
                <a:ext uri="{FF2B5EF4-FFF2-40B4-BE49-F238E27FC236}">
                  <a16:creationId xmlns:a16="http://schemas.microsoft.com/office/drawing/2014/main" id="{29DE8DFF-2552-6AC5-FCFC-9528FDBC4259}"/>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224;p64">
              <a:extLst>
                <a:ext uri="{FF2B5EF4-FFF2-40B4-BE49-F238E27FC236}">
                  <a16:creationId xmlns:a16="http://schemas.microsoft.com/office/drawing/2014/main" id="{FB9A8CBA-2576-3048-E534-7332A2D13C83}"/>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225;p64">
              <a:extLst>
                <a:ext uri="{FF2B5EF4-FFF2-40B4-BE49-F238E27FC236}">
                  <a16:creationId xmlns:a16="http://schemas.microsoft.com/office/drawing/2014/main" id="{EA0FDF86-4021-EE0D-7A5E-926DD086FA95}"/>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226;p64">
              <a:extLst>
                <a:ext uri="{FF2B5EF4-FFF2-40B4-BE49-F238E27FC236}">
                  <a16:creationId xmlns:a16="http://schemas.microsoft.com/office/drawing/2014/main" id="{DBD346E0-C1E7-6A80-B238-A2BAB1AFAAA2}"/>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227;p64">
              <a:extLst>
                <a:ext uri="{FF2B5EF4-FFF2-40B4-BE49-F238E27FC236}">
                  <a16:creationId xmlns:a16="http://schemas.microsoft.com/office/drawing/2014/main" id="{C6CB5881-0956-DBBA-41D3-6D3A1C725605}"/>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3228;p64">
              <a:extLst>
                <a:ext uri="{FF2B5EF4-FFF2-40B4-BE49-F238E27FC236}">
                  <a16:creationId xmlns:a16="http://schemas.microsoft.com/office/drawing/2014/main" id="{FC7B4BEA-3DDE-D85D-8BC1-588B67714495}"/>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229;p64">
              <a:extLst>
                <a:ext uri="{FF2B5EF4-FFF2-40B4-BE49-F238E27FC236}">
                  <a16:creationId xmlns:a16="http://schemas.microsoft.com/office/drawing/2014/main" id="{DDBFB304-03ED-D749-22E1-AC7C9438F713}"/>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3230;p64">
              <a:extLst>
                <a:ext uri="{FF2B5EF4-FFF2-40B4-BE49-F238E27FC236}">
                  <a16:creationId xmlns:a16="http://schemas.microsoft.com/office/drawing/2014/main" id="{485B54D0-B7C3-A62B-6833-83F204A4B6F4}"/>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3231;p64">
              <a:extLst>
                <a:ext uri="{FF2B5EF4-FFF2-40B4-BE49-F238E27FC236}">
                  <a16:creationId xmlns:a16="http://schemas.microsoft.com/office/drawing/2014/main" id="{47C995BF-EC92-1BC2-1886-27869DE92E44}"/>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3232;p64">
              <a:extLst>
                <a:ext uri="{FF2B5EF4-FFF2-40B4-BE49-F238E27FC236}">
                  <a16:creationId xmlns:a16="http://schemas.microsoft.com/office/drawing/2014/main" id="{B37D403C-4532-7475-548F-FA42EF64CE96}"/>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3233;p64">
              <a:extLst>
                <a:ext uri="{FF2B5EF4-FFF2-40B4-BE49-F238E27FC236}">
                  <a16:creationId xmlns:a16="http://schemas.microsoft.com/office/drawing/2014/main" id="{73CFB98B-B349-4D2F-6AE0-FF2D137C9510}"/>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3234;p64">
              <a:extLst>
                <a:ext uri="{FF2B5EF4-FFF2-40B4-BE49-F238E27FC236}">
                  <a16:creationId xmlns:a16="http://schemas.microsoft.com/office/drawing/2014/main" id="{7A208830-8915-3623-58D8-7D82E189CEF0}"/>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3235;p64">
              <a:extLst>
                <a:ext uri="{FF2B5EF4-FFF2-40B4-BE49-F238E27FC236}">
                  <a16:creationId xmlns:a16="http://schemas.microsoft.com/office/drawing/2014/main" id="{2C64359C-AEAD-065D-72C0-429D0D387B6D}"/>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236;p64">
              <a:extLst>
                <a:ext uri="{FF2B5EF4-FFF2-40B4-BE49-F238E27FC236}">
                  <a16:creationId xmlns:a16="http://schemas.microsoft.com/office/drawing/2014/main" id="{2EAA7741-18C2-CA07-207E-F30B09E53B4E}"/>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3237;p64">
              <a:extLst>
                <a:ext uri="{FF2B5EF4-FFF2-40B4-BE49-F238E27FC236}">
                  <a16:creationId xmlns:a16="http://schemas.microsoft.com/office/drawing/2014/main" id="{06E0804E-F146-A837-12C8-CDEBE8A84257}"/>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3238;p64">
              <a:extLst>
                <a:ext uri="{FF2B5EF4-FFF2-40B4-BE49-F238E27FC236}">
                  <a16:creationId xmlns:a16="http://schemas.microsoft.com/office/drawing/2014/main" id="{3BF39E07-CE7D-3A3A-03E7-2E52C53A5A17}"/>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239;p64">
              <a:extLst>
                <a:ext uri="{FF2B5EF4-FFF2-40B4-BE49-F238E27FC236}">
                  <a16:creationId xmlns:a16="http://schemas.microsoft.com/office/drawing/2014/main" id="{4AFD047B-A076-87B9-CDAD-E4956A265EA2}"/>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240;p64">
              <a:extLst>
                <a:ext uri="{FF2B5EF4-FFF2-40B4-BE49-F238E27FC236}">
                  <a16:creationId xmlns:a16="http://schemas.microsoft.com/office/drawing/2014/main" id="{414061EC-4DB1-FD44-B5F9-9F806ED612EC}"/>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241;p64">
              <a:extLst>
                <a:ext uri="{FF2B5EF4-FFF2-40B4-BE49-F238E27FC236}">
                  <a16:creationId xmlns:a16="http://schemas.microsoft.com/office/drawing/2014/main" id="{777B3885-050F-1159-ABF8-88EEBC5376B3}"/>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242;p64">
              <a:extLst>
                <a:ext uri="{FF2B5EF4-FFF2-40B4-BE49-F238E27FC236}">
                  <a16:creationId xmlns:a16="http://schemas.microsoft.com/office/drawing/2014/main" id="{DBD533A1-8B33-6D52-5040-3FEAE4F8E6A6}"/>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243;p64">
              <a:extLst>
                <a:ext uri="{FF2B5EF4-FFF2-40B4-BE49-F238E27FC236}">
                  <a16:creationId xmlns:a16="http://schemas.microsoft.com/office/drawing/2014/main" id="{F0B2D90D-735A-7AB3-842B-F6542BEE722B}"/>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3244;p64">
              <a:extLst>
                <a:ext uri="{FF2B5EF4-FFF2-40B4-BE49-F238E27FC236}">
                  <a16:creationId xmlns:a16="http://schemas.microsoft.com/office/drawing/2014/main" id="{A9101AE4-8C6C-819D-152C-00F2150E2E3D}"/>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3245;p64">
              <a:extLst>
                <a:ext uri="{FF2B5EF4-FFF2-40B4-BE49-F238E27FC236}">
                  <a16:creationId xmlns:a16="http://schemas.microsoft.com/office/drawing/2014/main" id="{9E283301-6A35-42B0-63FF-4B508EB470FF}"/>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246;p64">
              <a:extLst>
                <a:ext uri="{FF2B5EF4-FFF2-40B4-BE49-F238E27FC236}">
                  <a16:creationId xmlns:a16="http://schemas.microsoft.com/office/drawing/2014/main" id="{6D602014-53E2-3583-60A4-B3A51FC7C5DE}"/>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247;p64">
              <a:extLst>
                <a:ext uri="{FF2B5EF4-FFF2-40B4-BE49-F238E27FC236}">
                  <a16:creationId xmlns:a16="http://schemas.microsoft.com/office/drawing/2014/main" id="{2646E882-2C0C-90F7-27EF-9614E9CB459E}"/>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248;p64">
              <a:extLst>
                <a:ext uri="{FF2B5EF4-FFF2-40B4-BE49-F238E27FC236}">
                  <a16:creationId xmlns:a16="http://schemas.microsoft.com/office/drawing/2014/main" id="{396C09BB-E1A8-670C-C6A2-C392F0FACA58}"/>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249;p64">
              <a:extLst>
                <a:ext uri="{FF2B5EF4-FFF2-40B4-BE49-F238E27FC236}">
                  <a16:creationId xmlns:a16="http://schemas.microsoft.com/office/drawing/2014/main" id="{D7A00673-C22D-A2EC-1028-5C3736FE8555}"/>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250;p64">
              <a:extLst>
                <a:ext uri="{FF2B5EF4-FFF2-40B4-BE49-F238E27FC236}">
                  <a16:creationId xmlns:a16="http://schemas.microsoft.com/office/drawing/2014/main" id="{0AFF94B1-F9A1-7DA3-8675-6DC6655835AB}"/>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251;p64">
              <a:extLst>
                <a:ext uri="{FF2B5EF4-FFF2-40B4-BE49-F238E27FC236}">
                  <a16:creationId xmlns:a16="http://schemas.microsoft.com/office/drawing/2014/main" id="{170999C5-DAC1-9346-D394-A24110AAC2A4}"/>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252;p64">
              <a:extLst>
                <a:ext uri="{FF2B5EF4-FFF2-40B4-BE49-F238E27FC236}">
                  <a16:creationId xmlns:a16="http://schemas.microsoft.com/office/drawing/2014/main" id="{333F27F9-80D3-B825-8BAB-57127AE90F97}"/>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253;p64">
              <a:extLst>
                <a:ext uri="{FF2B5EF4-FFF2-40B4-BE49-F238E27FC236}">
                  <a16:creationId xmlns:a16="http://schemas.microsoft.com/office/drawing/2014/main" id="{F111F713-F69A-ADBF-FAEA-6D8F01938EE6}"/>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254;p64">
              <a:extLst>
                <a:ext uri="{FF2B5EF4-FFF2-40B4-BE49-F238E27FC236}">
                  <a16:creationId xmlns:a16="http://schemas.microsoft.com/office/drawing/2014/main" id="{AAE2A0EC-7373-DCBE-E664-D7DCD60A8F8C}"/>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255;p64">
              <a:extLst>
                <a:ext uri="{FF2B5EF4-FFF2-40B4-BE49-F238E27FC236}">
                  <a16:creationId xmlns:a16="http://schemas.microsoft.com/office/drawing/2014/main" id="{395515D8-71C8-CDCD-3384-4420551277E5}"/>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256;p64">
              <a:extLst>
                <a:ext uri="{FF2B5EF4-FFF2-40B4-BE49-F238E27FC236}">
                  <a16:creationId xmlns:a16="http://schemas.microsoft.com/office/drawing/2014/main" id="{25A1A613-67E4-1ADD-75F3-180DA460EBFC}"/>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257;p64">
              <a:extLst>
                <a:ext uri="{FF2B5EF4-FFF2-40B4-BE49-F238E27FC236}">
                  <a16:creationId xmlns:a16="http://schemas.microsoft.com/office/drawing/2014/main" id="{7EED7C60-8681-D081-DFDB-5B1D96F086B9}"/>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258;p64">
              <a:extLst>
                <a:ext uri="{FF2B5EF4-FFF2-40B4-BE49-F238E27FC236}">
                  <a16:creationId xmlns:a16="http://schemas.microsoft.com/office/drawing/2014/main" id="{4D6251D8-7265-71C6-744B-9B63A946C915}"/>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259;p64">
              <a:extLst>
                <a:ext uri="{FF2B5EF4-FFF2-40B4-BE49-F238E27FC236}">
                  <a16:creationId xmlns:a16="http://schemas.microsoft.com/office/drawing/2014/main" id="{FDB1B374-7310-3387-A1EF-FF8892989A97}"/>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260;p64">
              <a:extLst>
                <a:ext uri="{FF2B5EF4-FFF2-40B4-BE49-F238E27FC236}">
                  <a16:creationId xmlns:a16="http://schemas.microsoft.com/office/drawing/2014/main" id="{8BA545CE-5629-25AF-53EE-E3BB7F5FFCAF}"/>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261;p64">
              <a:extLst>
                <a:ext uri="{FF2B5EF4-FFF2-40B4-BE49-F238E27FC236}">
                  <a16:creationId xmlns:a16="http://schemas.microsoft.com/office/drawing/2014/main" id="{BF6F6D0F-1BF3-A257-216A-6C790AB4617E}"/>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262;p64">
              <a:extLst>
                <a:ext uri="{FF2B5EF4-FFF2-40B4-BE49-F238E27FC236}">
                  <a16:creationId xmlns:a16="http://schemas.microsoft.com/office/drawing/2014/main" id="{64932B06-34A0-202A-0B21-FF416BDF0BB7}"/>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263;p64">
              <a:extLst>
                <a:ext uri="{FF2B5EF4-FFF2-40B4-BE49-F238E27FC236}">
                  <a16:creationId xmlns:a16="http://schemas.microsoft.com/office/drawing/2014/main" id="{754BFAA2-4B85-24A0-69F2-433ABDD146C9}"/>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264;p64">
              <a:extLst>
                <a:ext uri="{FF2B5EF4-FFF2-40B4-BE49-F238E27FC236}">
                  <a16:creationId xmlns:a16="http://schemas.microsoft.com/office/drawing/2014/main" id="{29EB196C-13A5-B44E-8D1E-188D17915968}"/>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265;p64">
              <a:extLst>
                <a:ext uri="{FF2B5EF4-FFF2-40B4-BE49-F238E27FC236}">
                  <a16:creationId xmlns:a16="http://schemas.microsoft.com/office/drawing/2014/main" id="{CC2D5E24-6683-AD19-C995-163DA1CD1800}"/>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266;p64">
              <a:extLst>
                <a:ext uri="{FF2B5EF4-FFF2-40B4-BE49-F238E27FC236}">
                  <a16:creationId xmlns:a16="http://schemas.microsoft.com/office/drawing/2014/main" id="{FC39AC92-C464-59BD-62E6-C3BE3A07BD48}"/>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267;p64">
              <a:extLst>
                <a:ext uri="{FF2B5EF4-FFF2-40B4-BE49-F238E27FC236}">
                  <a16:creationId xmlns:a16="http://schemas.microsoft.com/office/drawing/2014/main" id="{42C9AFE3-FE9E-20A1-9D32-4F33C561A122}"/>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268;p64">
              <a:extLst>
                <a:ext uri="{FF2B5EF4-FFF2-40B4-BE49-F238E27FC236}">
                  <a16:creationId xmlns:a16="http://schemas.microsoft.com/office/drawing/2014/main" id="{B92B7F33-71E1-68CB-12B8-B6B0CDF086A7}"/>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3269;p64">
              <a:extLst>
                <a:ext uri="{FF2B5EF4-FFF2-40B4-BE49-F238E27FC236}">
                  <a16:creationId xmlns:a16="http://schemas.microsoft.com/office/drawing/2014/main" id="{1F3DFE06-8E61-3CC3-32B0-ACC32DC69144}"/>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270;p64">
              <a:extLst>
                <a:ext uri="{FF2B5EF4-FFF2-40B4-BE49-F238E27FC236}">
                  <a16:creationId xmlns:a16="http://schemas.microsoft.com/office/drawing/2014/main" id="{ADAA2D32-AABB-ABFC-3316-4A3D4CEA539C}"/>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271;p64">
              <a:extLst>
                <a:ext uri="{FF2B5EF4-FFF2-40B4-BE49-F238E27FC236}">
                  <a16:creationId xmlns:a16="http://schemas.microsoft.com/office/drawing/2014/main" id="{4016E06C-3DC1-99B0-40EB-9CA52CC14725}"/>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3272;p64">
              <a:extLst>
                <a:ext uri="{FF2B5EF4-FFF2-40B4-BE49-F238E27FC236}">
                  <a16:creationId xmlns:a16="http://schemas.microsoft.com/office/drawing/2014/main" id="{9CE58FBF-8550-FF0A-AA82-469A1BADB2FF}"/>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273;p64">
              <a:extLst>
                <a:ext uri="{FF2B5EF4-FFF2-40B4-BE49-F238E27FC236}">
                  <a16:creationId xmlns:a16="http://schemas.microsoft.com/office/drawing/2014/main" id="{D10C0DCE-AD02-EDAA-8452-70AEFD1D6478}"/>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274;p64">
              <a:extLst>
                <a:ext uri="{FF2B5EF4-FFF2-40B4-BE49-F238E27FC236}">
                  <a16:creationId xmlns:a16="http://schemas.microsoft.com/office/drawing/2014/main" id="{A01E7966-DC95-B348-8ECB-B11809F47133}"/>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275;p64">
              <a:extLst>
                <a:ext uri="{FF2B5EF4-FFF2-40B4-BE49-F238E27FC236}">
                  <a16:creationId xmlns:a16="http://schemas.microsoft.com/office/drawing/2014/main" id="{21E0B610-865E-8253-852E-36B6C0A3996E}"/>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3276;p64">
              <a:extLst>
                <a:ext uri="{FF2B5EF4-FFF2-40B4-BE49-F238E27FC236}">
                  <a16:creationId xmlns:a16="http://schemas.microsoft.com/office/drawing/2014/main" id="{678B5FF3-C000-F34F-26B0-E162F632A69A}"/>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277;p64">
              <a:extLst>
                <a:ext uri="{FF2B5EF4-FFF2-40B4-BE49-F238E27FC236}">
                  <a16:creationId xmlns:a16="http://schemas.microsoft.com/office/drawing/2014/main" id="{2FDDC890-C554-F269-FE95-051860C8D8EA}"/>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278;p64">
              <a:extLst>
                <a:ext uri="{FF2B5EF4-FFF2-40B4-BE49-F238E27FC236}">
                  <a16:creationId xmlns:a16="http://schemas.microsoft.com/office/drawing/2014/main" id="{72BB6F4F-92C1-8A2A-85D8-66CEAC2917EC}"/>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279;p64">
              <a:extLst>
                <a:ext uri="{FF2B5EF4-FFF2-40B4-BE49-F238E27FC236}">
                  <a16:creationId xmlns:a16="http://schemas.microsoft.com/office/drawing/2014/main" id="{0A103D97-E3D2-17F8-1926-B2B55374FE74}"/>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280;p64">
              <a:extLst>
                <a:ext uri="{FF2B5EF4-FFF2-40B4-BE49-F238E27FC236}">
                  <a16:creationId xmlns:a16="http://schemas.microsoft.com/office/drawing/2014/main" id="{E6CA804C-06F6-542D-6009-DCDC291226FA}"/>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281;p64">
              <a:extLst>
                <a:ext uri="{FF2B5EF4-FFF2-40B4-BE49-F238E27FC236}">
                  <a16:creationId xmlns:a16="http://schemas.microsoft.com/office/drawing/2014/main" id="{92C021DD-10C5-3638-5442-D4F542C41B78}"/>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282;p64">
              <a:extLst>
                <a:ext uri="{FF2B5EF4-FFF2-40B4-BE49-F238E27FC236}">
                  <a16:creationId xmlns:a16="http://schemas.microsoft.com/office/drawing/2014/main" id="{A2DCE4BF-90A7-7B4D-606C-FB40EFFBA7BC}"/>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3283;p64">
              <a:extLst>
                <a:ext uri="{FF2B5EF4-FFF2-40B4-BE49-F238E27FC236}">
                  <a16:creationId xmlns:a16="http://schemas.microsoft.com/office/drawing/2014/main" id="{FB20ACC6-E221-55F3-89AF-B848FECB6CCC}"/>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284;p64">
              <a:extLst>
                <a:ext uri="{FF2B5EF4-FFF2-40B4-BE49-F238E27FC236}">
                  <a16:creationId xmlns:a16="http://schemas.microsoft.com/office/drawing/2014/main" id="{86FED94C-0F81-675E-EAF7-1962EAAC281F}"/>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3285;p64">
              <a:extLst>
                <a:ext uri="{FF2B5EF4-FFF2-40B4-BE49-F238E27FC236}">
                  <a16:creationId xmlns:a16="http://schemas.microsoft.com/office/drawing/2014/main" id="{BA7EA041-4DA4-6A37-0271-F727AEB7100C}"/>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286;p64">
              <a:extLst>
                <a:ext uri="{FF2B5EF4-FFF2-40B4-BE49-F238E27FC236}">
                  <a16:creationId xmlns:a16="http://schemas.microsoft.com/office/drawing/2014/main" id="{424C1F61-7B8A-0CFD-F231-448E5B8F4D4B}"/>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287;p64">
              <a:extLst>
                <a:ext uri="{FF2B5EF4-FFF2-40B4-BE49-F238E27FC236}">
                  <a16:creationId xmlns:a16="http://schemas.microsoft.com/office/drawing/2014/main" id="{61E38D08-A33D-3996-7359-57CBF04E757B}"/>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3288;p64">
              <a:extLst>
                <a:ext uri="{FF2B5EF4-FFF2-40B4-BE49-F238E27FC236}">
                  <a16:creationId xmlns:a16="http://schemas.microsoft.com/office/drawing/2014/main" id="{C4C2EF87-3EE0-3F81-21F0-757C75849C1C}"/>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3289;p64">
              <a:extLst>
                <a:ext uri="{FF2B5EF4-FFF2-40B4-BE49-F238E27FC236}">
                  <a16:creationId xmlns:a16="http://schemas.microsoft.com/office/drawing/2014/main" id="{2E4BD39A-9499-A85A-8496-311503519438}"/>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3290;p64">
              <a:extLst>
                <a:ext uri="{FF2B5EF4-FFF2-40B4-BE49-F238E27FC236}">
                  <a16:creationId xmlns:a16="http://schemas.microsoft.com/office/drawing/2014/main" id="{C7D55BA3-546D-3F4E-8846-8E931E0E05DD}"/>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3291;p64">
              <a:extLst>
                <a:ext uri="{FF2B5EF4-FFF2-40B4-BE49-F238E27FC236}">
                  <a16:creationId xmlns:a16="http://schemas.microsoft.com/office/drawing/2014/main" id="{792506E0-BD55-1281-BB39-2111F9FB80C4}"/>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3292;p64">
              <a:extLst>
                <a:ext uri="{FF2B5EF4-FFF2-40B4-BE49-F238E27FC236}">
                  <a16:creationId xmlns:a16="http://schemas.microsoft.com/office/drawing/2014/main" id="{8EC19892-1C52-1C67-F017-21FEC9C30D0C}"/>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3293;p64">
              <a:extLst>
                <a:ext uri="{FF2B5EF4-FFF2-40B4-BE49-F238E27FC236}">
                  <a16:creationId xmlns:a16="http://schemas.microsoft.com/office/drawing/2014/main" id="{F6DB2F72-C51F-BEFE-C63B-7A8E55892BE0}"/>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3294;p64">
              <a:extLst>
                <a:ext uri="{FF2B5EF4-FFF2-40B4-BE49-F238E27FC236}">
                  <a16:creationId xmlns:a16="http://schemas.microsoft.com/office/drawing/2014/main" id="{8E2D1689-F4B1-A7AA-0032-B8A37E39EB93}"/>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3295;p64">
              <a:extLst>
                <a:ext uri="{FF2B5EF4-FFF2-40B4-BE49-F238E27FC236}">
                  <a16:creationId xmlns:a16="http://schemas.microsoft.com/office/drawing/2014/main" id="{59764652-5D99-6563-33DA-05CB39368D3E}"/>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3296;p64">
              <a:extLst>
                <a:ext uri="{FF2B5EF4-FFF2-40B4-BE49-F238E27FC236}">
                  <a16:creationId xmlns:a16="http://schemas.microsoft.com/office/drawing/2014/main" id="{1912A37E-7F7B-5841-8BFC-7F37C5F4DAFC}"/>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3297;p64">
              <a:extLst>
                <a:ext uri="{FF2B5EF4-FFF2-40B4-BE49-F238E27FC236}">
                  <a16:creationId xmlns:a16="http://schemas.microsoft.com/office/drawing/2014/main" id="{8D3D4890-F9E9-5462-8D53-EA54B43A36EF}"/>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3298;p64">
              <a:extLst>
                <a:ext uri="{FF2B5EF4-FFF2-40B4-BE49-F238E27FC236}">
                  <a16:creationId xmlns:a16="http://schemas.microsoft.com/office/drawing/2014/main" id="{19A32F74-0F20-B870-05DC-88516ECDF788}"/>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3299;p64">
              <a:extLst>
                <a:ext uri="{FF2B5EF4-FFF2-40B4-BE49-F238E27FC236}">
                  <a16:creationId xmlns:a16="http://schemas.microsoft.com/office/drawing/2014/main" id="{C750964B-949C-B773-0858-A6DA3A54A866}"/>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3300;p64">
              <a:extLst>
                <a:ext uri="{FF2B5EF4-FFF2-40B4-BE49-F238E27FC236}">
                  <a16:creationId xmlns:a16="http://schemas.microsoft.com/office/drawing/2014/main" id="{657A3A5A-13AE-F265-FC08-8ED2757FFDE2}"/>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301;p64">
              <a:extLst>
                <a:ext uri="{FF2B5EF4-FFF2-40B4-BE49-F238E27FC236}">
                  <a16:creationId xmlns:a16="http://schemas.microsoft.com/office/drawing/2014/main" id="{E051D7CD-22C0-44E5-608C-84CA81288F82}"/>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302;p64">
              <a:extLst>
                <a:ext uri="{FF2B5EF4-FFF2-40B4-BE49-F238E27FC236}">
                  <a16:creationId xmlns:a16="http://schemas.microsoft.com/office/drawing/2014/main" id="{B19A8299-A48A-C4DE-934C-2CFD574C0BB6}"/>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3303;p64">
              <a:extLst>
                <a:ext uri="{FF2B5EF4-FFF2-40B4-BE49-F238E27FC236}">
                  <a16:creationId xmlns:a16="http://schemas.microsoft.com/office/drawing/2014/main" id="{4F331DE4-7B9D-92C7-00DD-BE3E000B0D20}"/>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304;p64">
              <a:extLst>
                <a:ext uri="{FF2B5EF4-FFF2-40B4-BE49-F238E27FC236}">
                  <a16:creationId xmlns:a16="http://schemas.microsoft.com/office/drawing/2014/main" id="{A15CA178-5CD9-078B-7363-047B305A5C38}"/>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305;p64">
              <a:extLst>
                <a:ext uri="{FF2B5EF4-FFF2-40B4-BE49-F238E27FC236}">
                  <a16:creationId xmlns:a16="http://schemas.microsoft.com/office/drawing/2014/main" id="{C0ECBCE7-6D95-6608-A25F-BE4E22690D64}"/>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306;p64">
              <a:extLst>
                <a:ext uri="{FF2B5EF4-FFF2-40B4-BE49-F238E27FC236}">
                  <a16:creationId xmlns:a16="http://schemas.microsoft.com/office/drawing/2014/main" id="{CF135755-70E7-93D6-C0C6-804413F1C3A0}"/>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307;p64">
              <a:extLst>
                <a:ext uri="{FF2B5EF4-FFF2-40B4-BE49-F238E27FC236}">
                  <a16:creationId xmlns:a16="http://schemas.microsoft.com/office/drawing/2014/main" id="{6EF218EF-06E9-33BC-58A6-AA5311D6F0EC}"/>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3308;p64">
              <a:extLst>
                <a:ext uri="{FF2B5EF4-FFF2-40B4-BE49-F238E27FC236}">
                  <a16:creationId xmlns:a16="http://schemas.microsoft.com/office/drawing/2014/main" id="{5B0F142A-BE57-3AD5-49C1-8E168D7E93D3}"/>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309;p64">
              <a:extLst>
                <a:ext uri="{FF2B5EF4-FFF2-40B4-BE49-F238E27FC236}">
                  <a16:creationId xmlns:a16="http://schemas.microsoft.com/office/drawing/2014/main" id="{E5A8E1DF-E274-CAF4-4374-02212BFA8FD7}"/>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310;p64">
              <a:extLst>
                <a:ext uri="{FF2B5EF4-FFF2-40B4-BE49-F238E27FC236}">
                  <a16:creationId xmlns:a16="http://schemas.microsoft.com/office/drawing/2014/main" id="{4A4811B7-9AF6-EC27-487C-00EA50EBB56F}"/>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311;p64">
              <a:extLst>
                <a:ext uri="{FF2B5EF4-FFF2-40B4-BE49-F238E27FC236}">
                  <a16:creationId xmlns:a16="http://schemas.microsoft.com/office/drawing/2014/main" id="{D60EF638-2F3A-89A0-06DC-9B445F250E62}"/>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312;p64">
              <a:extLst>
                <a:ext uri="{FF2B5EF4-FFF2-40B4-BE49-F238E27FC236}">
                  <a16:creationId xmlns:a16="http://schemas.microsoft.com/office/drawing/2014/main" id="{26E5115B-85F7-73C2-1D11-16D3F4820226}"/>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313;p64">
              <a:extLst>
                <a:ext uri="{FF2B5EF4-FFF2-40B4-BE49-F238E27FC236}">
                  <a16:creationId xmlns:a16="http://schemas.microsoft.com/office/drawing/2014/main" id="{7552E129-1C8B-0F5B-0873-97F3A75C3C61}"/>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314;p64">
              <a:extLst>
                <a:ext uri="{FF2B5EF4-FFF2-40B4-BE49-F238E27FC236}">
                  <a16:creationId xmlns:a16="http://schemas.microsoft.com/office/drawing/2014/main" id="{53001E72-18D2-61F9-6562-0A1D790602F8}"/>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315;p64">
              <a:extLst>
                <a:ext uri="{FF2B5EF4-FFF2-40B4-BE49-F238E27FC236}">
                  <a16:creationId xmlns:a16="http://schemas.microsoft.com/office/drawing/2014/main" id="{ED5C80AB-64BB-3747-CB40-60A6A7DF719A}"/>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316;p64">
              <a:extLst>
                <a:ext uri="{FF2B5EF4-FFF2-40B4-BE49-F238E27FC236}">
                  <a16:creationId xmlns:a16="http://schemas.microsoft.com/office/drawing/2014/main" id="{56DCA843-65DE-B8C3-D568-A0D44DB3C13B}"/>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317;p64">
              <a:extLst>
                <a:ext uri="{FF2B5EF4-FFF2-40B4-BE49-F238E27FC236}">
                  <a16:creationId xmlns:a16="http://schemas.microsoft.com/office/drawing/2014/main" id="{33E4E1F7-D794-198D-86F9-2A80A31167E9}"/>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318;p64">
              <a:extLst>
                <a:ext uri="{FF2B5EF4-FFF2-40B4-BE49-F238E27FC236}">
                  <a16:creationId xmlns:a16="http://schemas.microsoft.com/office/drawing/2014/main" id="{58E4EA53-C88B-1A37-910A-C9987B2F4A6D}"/>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319;p64">
              <a:extLst>
                <a:ext uri="{FF2B5EF4-FFF2-40B4-BE49-F238E27FC236}">
                  <a16:creationId xmlns:a16="http://schemas.microsoft.com/office/drawing/2014/main" id="{E197B79E-4969-84E6-FB72-09DCB301705A}"/>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1043295"/>
            <a:ext cx="7322400" cy="113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Cybersecurity's aim is to safeguard all our gadgets, ranging from smartphones and laptops to tablets and computers, along with the services we utilize, whether it be for personal or professional usage. Its key purpose is to prevent any attempts at stealing or causing harm to our devices and to impede unauthorized entry to the numerous personal data we have saved on these devices and the internet.</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cyber security?</a:t>
            </a:r>
            <a:endParaRPr dirty="0"/>
          </a:p>
        </p:txBody>
      </p:sp>
      <p:sp>
        <p:nvSpPr>
          <p:cNvPr id="2" name="Google Shape;297;p30">
            <a:extLst>
              <a:ext uri="{FF2B5EF4-FFF2-40B4-BE49-F238E27FC236}">
                <a16:creationId xmlns:a16="http://schemas.microsoft.com/office/drawing/2014/main" id="{F32790FD-C988-E7D6-93AE-5313DA3311E1}"/>
              </a:ext>
            </a:extLst>
          </p:cNvPr>
          <p:cNvSpPr txBox="1">
            <a:spLocks/>
          </p:cNvSpPr>
          <p:nvPr/>
        </p:nvSpPr>
        <p:spPr>
          <a:xfrm>
            <a:off x="626625" y="2342515"/>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GB" dirty="0"/>
              <a:t>Why cyber security is important?</a:t>
            </a:r>
          </a:p>
        </p:txBody>
      </p:sp>
      <p:sp>
        <p:nvSpPr>
          <p:cNvPr id="3" name="Google Shape;296;p30">
            <a:extLst>
              <a:ext uri="{FF2B5EF4-FFF2-40B4-BE49-F238E27FC236}">
                <a16:creationId xmlns:a16="http://schemas.microsoft.com/office/drawing/2014/main" id="{AE08471B-D14F-5E24-B248-F53F84C80096}"/>
              </a:ext>
            </a:extLst>
          </p:cNvPr>
          <p:cNvSpPr txBox="1">
            <a:spLocks/>
          </p:cNvSpPr>
          <p:nvPr/>
        </p:nvSpPr>
        <p:spPr>
          <a:xfrm>
            <a:off x="626625" y="3047635"/>
            <a:ext cx="7322400" cy="11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marL="0" indent="0">
              <a:spcAft>
                <a:spcPts val="1600"/>
              </a:spcAft>
              <a:buFont typeface="DM Sans"/>
              <a:buNone/>
            </a:pPr>
            <a:r>
              <a:rPr lang="en-US" dirty="0"/>
              <a:t>In the modern era, digital technologies like smartphones, computers, and the internet have seamlessly integrated into our everyday routines. These tools serve a variety of purposes, from online banking and shopping to communication via email and social media. It's difficult to envision a world without them. Yet, this reality underscores the critical nature of safeguarding our digital accounts, personal information, and devices from potential cyber threats.</a:t>
            </a:r>
          </a:p>
        </p:txBody>
      </p:sp>
    </p:spTree>
    <p:extLst>
      <p:ext uri="{BB962C8B-B14F-4D97-AF65-F5344CB8AC3E}">
        <p14:creationId xmlns:p14="http://schemas.microsoft.com/office/powerpoint/2010/main" val="343587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4043167" y="1614671"/>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txBox="1">
            <a:spLocks noGrp="1"/>
          </p:cNvSpPr>
          <p:nvPr>
            <p:ph type="title"/>
          </p:nvPr>
        </p:nvSpPr>
        <p:spPr>
          <a:xfrm>
            <a:off x="876325" y="1458975"/>
            <a:ext cx="4707928"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Cyberthreats to SMEs</a:t>
            </a:r>
            <a:endParaRPr sz="4000" dirty="0"/>
          </a:p>
        </p:txBody>
      </p:sp>
      <p:sp>
        <p:nvSpPr>
          <p:cNvPr id="606" name="Google Shape;606;p34"/>
          <p:cNvSpPr txBox="1">
            <a:spLocks noGrp="1"/>
          </p:cNvSpPr>
          <p:nvPr>
            <p:ph type="subTitle" idx="1"/>
          </p:nvPr>
        </p:nvSpPr>
        <p:spPr>
          <a:xfrm>
            <a:off x="876324" y="3087550"/>
            <a:ext cx="4707928"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2"/>
                </a:solidFill>
              </a:rPr>
              <a:t>General Issues of SMEs</a:t>
            </a:r>
          </a:p>
          <a:p>
            <a:pPr marL="0" lvl="0" indent="0" algn="l" rtl="0">
              <a:spcBef>
                <a:spcPts val="0"/>
              </a:spcBef>
              <a:spcAft>
                <a:spcPts val="0"/>
              </a:spcAft>
              <a:buNone/>
            </a:pPr>
            <a:r>
              <a:rPr lang="en-US" dirty="0">
                <a:solidFill>
                  <a:schemeClr val="lt2"/>
                </a:solidFill>
              </a:rPr>
              <a:t>Problems, Solutions, Facts!</a:t>
            </a:r>
            <a:endParaRPr dirty="0">
              <a:solidFill>
                <a:schemeClr val="lt2"/>
              </a:solidFill>
            </a:endParaRPr>
          </a:p>
          <a:p>
            <a:pPr marL="0" lvl="0" indent="0" algn="l" rtl="0">
              <a:spcBef>
                <a:spcPts val="0"/>
              </a:spcBef>
              <a:spcAft>
                <a:spcPts val="0"/>
              </a:spcAft>
              <a:buNone/>
            </a:pPr>
            <a:endParaRPr dirty="0">
              <a:solidFill>
                <a:schemeClr val="lt2"/>
              </a:solidFill>
            </a:endParaRPr>
          </a:p>
        </p:txBody>
      </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 name="Google Shape;3560;p64">
            <a:extLst>
              <a:ext uri="{FF2B5EF4-FFF2-40B4-BE49-F238E27FC236}">
                <a16:creationId xmlns:a16="http://schemas.microsoft.com/office/drawing/2014/main" id="{1A72BE38-7F5F-79E5-9892-12F4A3CCADB8}"/>
              </a:ext>
            </a:extLst>
          </p:cNvPr>
          <p:cNvGrpSpPr/>
          <p:nvPr/>
        </p:nvGrpSpPr>
        <p:grpSpPr>
          <a:xfrm>
            <a:off x="5713835" y="1267125"/>
            <a:ext cx="3036347" cy="2604803"/>
            <a:chOff x="449250" y="238125"/>
            <a:chExt cx="6401725" cy="5237425"/>
          </a:xfrm>
        </p:grpSpPr>
        <p:sp>
          <p:nvSpPr>
            <p:cNvPr id="3" name="Google Shape;3561;p64">
              <a:extLst>
                <a:ext uri="{FF2B5EF4-FFF2-40B4-BE49-F238E27FC236}">
                  <a16:creationId xmlns:a16="http://schemas.microsoft.com/office/drawing/2014/main" id="{AD781DA4-B002-5055-41EF-6C53C704ECDC}"/>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62;p64">
              <a:extLst>
                <a:ext uri="{FF2B5EF4-FFF2-40B4-BE49-F238E27FC236}">
                  <a16:creationId xmlns:a16="http://schemas.microsoft.com/office/drawing/2014/main" id="{34C41CCC-69DD-A40A-D4D2-E8A2AFD9620B}"/>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63;p64">
              <a:extLst>
                <a:ext uri="{FF2B5EF4-FFF2-40B4-BE49-F238E27FC236}">
                  <a16:creationId xmlns:a16="http://schemas.microsoft.com/office/drawing/2014/main" id="{9A825D56-E057-7399-EC10-E51679271873}"/>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64;p64">
              <a:extLst>
                <a:ext uri="{FF2B5EF4-FFF2-40B4-BE49-F238E27FC236}">
                  <a16:creationId xmlns:a16="http://schemas.microsoft.com/office/drawing/2014/main" id="{33202C1E-C440-61F3-6190-5EA39EF4AE8A}"/>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65;p64">
              <a:extLst>
                <a:ext uri="{FF2B5EF4-FFF2-40B4-BE49-F238E27FC236}">
                  <a16:creationId xmlns:a16="http://schemas.microsoft.com/office/drawing/2014/main" id="{F16ACD08-CE8E-EE5A-3018-D882F02DF78F}"/>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66;p64">
              <a:extLst>
                <a:ext uri="{FF2B5EF4-FFF2-40B4-BE49-F238E27FC236}">
                  <a16:creationId xmlns:a16="http://schemas.microsoft.com/office/drawing/2014/main" id="{1DB2DF4A-EFCB-93B9-B055-66C53792D921}"/>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67;p64">
              <a:extLst>
                <a:ext uri="{FF2B5EF4-FFF2-40B4-BE49-F238E27FC236}">
                  <a16:creationId xmlns:a16="http://schemas.microsoft.com/office/drawing/2014/main" id="{4B1C4F67-E856-3B97-B0C2-E7FBDA680B0D}"/>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68;p64">
              <a:extLst>
                <a:ext uri="{FF2B5EF4-FFF2-40B4-BE49-F238E27FC236}">
                  <a16:creationId xmlns:a16="http://schemas.microsoft.com/office/drawing/2014/main" id="{20C70E7D-C2DD-18D3-3855-BFB4E98BC195}"/>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69;p64">
              <a:extLst>
                <a:ext uri="{FF2B5EF4-FFF2-40B4-BE49-F238E27FC236}">
                  <a16:creationId xmlns:a16="http://schemas.microsoft.com/office/drawing/2014/main" id="{1CB2503D-7CE4-D834-A696-F308B70C908B}"/>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70;p64">
              <a:extLst>
                <a:ext uri="{FF2B5EF4-FFF2-40B4-BE49-F238E27FC236}">
                  <a16:creationId xmlns:a16="http://schemas.microsoft.com/office/drawing/2014/main" id="{5CE0812E-E16F-E65B-98F4-F8631706AD2B}"/>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71;p64">
              <a:extLst>
                <a:ext uri="{FF2B5EF4-FFF2-40B4-BE49-F238E27FC236}">
                  <a16:creationId xmlns:a16="http://schemas.microsoft.com/office/drawing/2014/main" id="{BBD5B5F6-8190-0786-DA4B-0829FA16E112}"/>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72;p64">
              <a:extLst>
                <a:ext uri="{FF2B5EF4-FFF2-40B4-BE49-F238E27FC236}">
                  <a16:creationId xmlns:a16="http://schemas.microsoft.com/office/drawing/2014/main" id="{177B6B9E-472F-CFBB-99FB-26BC2E2ACF77}"/>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73;p64">
              <a:extLst>
                <a:ext uri="{FF2B5EF4-FFF2-40B4-BE49-F238E27FC236}">
                  <a16:creationId xmlns:a16="http://schemas.microsoft.com/office/drawing/2014/main" id="{309F484D-8FA6-791E-480F-836930F9E8F8}"/>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74;p64">
              <a:extLst>
                <a:ext uri="{FF2B5EF4-FFF2-40B4-BE49-F238E27FC236}">
                  <a16:creationId xmlns:a16="http://schemas.microsoft.com/office/drawing/2014/main" id="{613DEAF2-4DC3-26D7-7735-E8D6A60AF6C5}"/>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75;p64">
              <a:extLst>
                <a:ext uri="{FF2B5EF4-FFF2-40B4-BE49-F238E27FC236}">
                  <a16:creationId xmlns:a16="http://schemas.microsoft.com/office/drawing/2014/main" id="{EE828528-25A7-7AC6-B1E2-6D347D882EE4}"/>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76;p64">
              <a:extLst>
                <a:ext uri="{FF2B5EF4-FFF2-40B4-BE49-F238E27FC236}">
                  <a16:creationId xmlns:a16="http://schemas.microsoft.com/office/drawing/2014/main" id="{CAED1F8B-A810-CC8B-E1B2-693918EA6F87}"/>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77;p64">
              <a:extLst>
                <a:ext uri="{FF2B5EF4-FFF2-40B4-BE49-F238E27FC236}">
                  <a16:creationId xmlns:a16="http://schemas.microsoft.com/office/drawing/2014/main" id="{86BA9D63-DB0C-E808-5412-2A0B84A81E70}"/>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78;p64">
              <a:extLst>
                <a:ext uri="{FF2B5EF4-FFF2-40B4-BE49-F238E27FC236}">
                  <a16:creationId xmlns:a16="http://schemas.microsoft.com/office/drawing/2014/main" id="{2B9F023A-2092-67CD-6D6C-EDE83F9DC63E}"/>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579;p64">
              <a:extLst>
                <a:ext uri="{FF2B5EF4-FFF2-40B4-BE49-F238E27FC236}">
                  <a16:creationId xmlns:a16="http://schemas.microsoft.com/office/drawing/2014/main" id="{91E797A5-C3E1-26C9-B589-CF1DB3EEFCC9}"/>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80;p64">
              <a:extLst>
                <a:ext uri="{FF2B5EF4-FFF2-40B4-BE49-F238E27FC236}">
                  <a16:creationId xmlns:a16="http://schemas.microsoft.com/office/drawing/2014/main" id="{6E6613AC-407E-D531-98C3-B25B57B19698}"/>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81;p64">
              <a:extLst>
                <a:ext uri="{FF2B5EF4-FFF2-40B4-BE49-F238E27FC236}">
                  <a16:creationId xmlns:a16="http://schemas.microsoft.com/office/drawing/2014/main" id="{E839A617-2B30-4CED-45F1-F273793229C4}"/>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82;p64">
              <a:extLst>
                <a:ext uri="{FF2B5EF4-FFF2-40B4-BE49-F238E27FC236}">
                  <a16:creationId xmlns:a16="http://schemas.microsoft.com/office/drawing/2014/main" id="{346590E2-96A5-DB54-ECA0-26130DF34F51}"/>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83;p64">
              <a:extLst>
                <a:ext uri="{FF2B5EF4-FFF2-40B4-BE49-F238E27FC236}">
                  <a16:creationId xmlns:a16="http://schemas.microsoft.com/office/drawing/2014/main" id="{EFD93CDB-B0D3-9F12-D2D5-160520F3AFD8}"/>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84;p64">
              <a:extLst>
                <a:ext uri="{FF2B5EF4-FFF2-40B4-BE49-F238E27FC236}">
                  <a16:creationId xmlns:a16="http://schemas.microsoft.com/office/drawing/2014/main" id="{84637513-B216-9D05-2D99-80D291CB83B4}"/>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85;p64">
              <a:extLst>
                <a:ext uri="{FF2B5EF4-FFF2-40B4-BE49-F238E27FC236}">
                  <a16:creationId xmlns:a16="http://schemas.microsoft.com/office/drawing/2014/main" id="{5740498C-202D-1A84-1FDC-E87C1EF60C30}"/>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86;p64">
              <a:extLst>
                <a:ext uri="{FF2B5EF4-FFF2-40B4-BE49-F238E27FC236}">
                  <a16:creationId xmlns:a16="http://schemas.microsoft.com/office/drawing/2014/main" id="{8114C71D-327E-5907-5326-EA662E20800D}"/>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87;p64">
              <a:extLst>
                <a:ext uri="{FF2B5EF4-FFF2-40B4-BE49-F238E27FC236}">
                  <a16:creationId xmlns:a16="http://schemas.microsoft.com/office/drawing/2014/main" id="{18EA2855-F7D0-16C0-6846-77CEC9C802CF}"/>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88;p64">
              <a:extLst>
                <a:ext uri="{FF2B5EF4-FFF2-40B4-BE49-F238E27FC236}">
                  <a16:creationId xmlns:a16="http://schemas.microsoft.com/office/drawing/2014/main" id="{1F3AB38D-3642-DAD7-ECD3-06717BEDE8FF}"/>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89;p64">
              <a:extLst>
                <a:ext uri="{FF2B5EF4-FFF2-40B4-BE49-F238E27FC236}">
                  <a16:creationId xmlns:a16="http://schemas.microsoft.com/office/drawing/2014/main" id="{37410B4E-0513-7C7B-FE70-21E5CC9535E6}"/>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90;p64">
              <a:extLst>
                <a:ext uri="{FF2B5EF4-FFF2-40B4-BE49-F238E27FC236}">
                  <a16:creationId xmlns:a16="http://schemas.microsoft.com/office/drawing/2014/main" id="{A6B32BF7-D2A9-950E-6200-55EB25893EF4}"/>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91;p64">
              <a:extLst>
                <a:ext uri="{FF2B5EF4-FFF2-40B4-BE49-F238E27FC236}">
                  <a16:creationId xmlns:a16="http://schemas.microsoft.com/office/drawing/2014/main" id="{BE276816-A451-0D96-6790-1AA3467133F7}"/>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92;p64">
              <a:extLst>
                <a:ext uri="{FF2B5EF4-FFF2-40B4-BE49-F238E27FC236}">
                  <a16:creationId xmlns:a16="http://schemas.microsoft.com/office/drawing/2014/main" id="{99B52B93-AABA-28C2-2239-81CB7B0A2E52}"/>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93;p64">
              <a:extLst>
                <a:ext uri="{FF2B5EF4-FFF2-40B4-BE49-F238E27FC236}">
                  <a16:creationId xmlns:a16="http://schemas.microsoft.com/office/drawing/2014/main" id="{12268331-A496-B9D1-24E1-00841B063C63}"/>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94;p64">
              <a:extLst>
                <a:ext uri="{FF2B5EF4-FFF2-40B4-BE49-F238E27FC236}">
                  <a16:creationId xmlns:a16="http://schemas.microsoft.com/office/drawing/2014/main" id="{C5E0DFCD-1CCD-382F-9CB0-DE6EACCB6252}"/>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95;p64">
              <a:extLst>
                <a:ext uri="{FF2B5EF4-FFF2-40B4-BE49-F238E27FC236}">
                  <a16:creationId xmlns:a16="http://schemas.microsoft.com/office/drawing/2014/main" id="{19167A20-95A1-7A38-D0D0-C16A5D37DAF7}"/>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96;p64">
              <a:extLst>
                <a:ext uri="{FF2B5EF4-FFF2-40B4-BE49-F238E27FC236}">
                  <a16:creationId xmlns:a16="http://schemas.microsoft.com/office/drawing/2014/main" id="{DECB50FA-DF33-E648-DD5E-27230CFDA98D}"/>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97;p64">
              <a:extLst>
                <a:ext uri="{FF2B5EF4-FFF2-40B4-BE49-F238E27FC236}">
                  <a16:creationId xmlns:a16="http://schemas.microsoft.com/office/drawing/2014/main" id="{5CC0860D-3493-8D38-E1D0-8E812F134371}"/>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98;p64">
              <a:extLst>
                <a:ext uri="{FF2B5EF4-FFF2-40B4-BE49-F238E27FC236}">
                  <a16:creationId xmlns:a16="http://schemas.microsoft.com/office/drawing/2014/main" id="{63662F09-7CA9-B372-0042-DBD506077D06}"/>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9;p64">
              <a:extLst>
                <a:ext uri="{FF2B5EF4-FFF2-40B4-BE49-F238E27FC236}">
                  <a16:creationId xmlns:a16="http://schemas.microsoft.com/office/drawing/2014/main" id="{C25DE31C-814E-3F09-9DDD-DD18B55CB510}"/>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00;p64">
              <a:extLst>
                <a:ext uri="{FF2B5EF4-FFF2-40B4-BE49-F238E27FC236}">
                  <a16:creationId xmlns:a16="http://schemas.microsoft.com/office/drawing/2014/main" id="{6579DD60-9BE5-346D-F714-9FD2A8B85046}"/>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01;p64">
              <a:extLst>
                <a:ext uri="{FF2B5EF4-FFF2-40B4-BE49-F238E27FC236}">
                  <a16:creationId xmlns:a16="http://schemas.microsoft.com/office/drawing/2014/main" id="{F34B6092-F034-E845-0ED6-61280A0C832C}"/>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2;p64">
              <a:extLst>
                <a:ext uri="{FF2B5EF4-FFF2-40B4-BE49-F238E27FC236}">
                  <a16:creationId xmlns:a16="http://schemas.microsoft.com/office/drawing/2014/main" id="{08040704-B1D3-886D-7266-58E548F37537}"/>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03;p64">
              <a:extLst>
                <a:ext uri="{FF2B5EF4-FFF2-40B4-BE49-F238E27FC236}">
                  <a16:creationId xmlns:a16="http://schemas.microsoft.com/office/drawing/2014/main" id="{05D9D406-4783-E1B4-103E-B66FAD61C3D3}"/>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04;p64">
              <a:extLst>
                <a:ext uri="{FF2B5EF4-FFF2-40B4-BE49-F238E27FC236}">
                  <a16:creationId xmlns:a16="http://schemas.microsoft.com/office/drawing/2014/main" id="{644404C9-BB7D-E0F8-7F2B-D89248498447}"/>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5;p64">
              <a:extLst>
                <a:ext uri="{FF2B5EF4-FFF2-40B4-BE49-F238E27FC236}">
                  <a16:creationId xmlns:a16="http://schemas.microsoft.com/office/drawing/2014/main" id="{DDC022C1-C72C-61D8-1772-8BBDD9CCD6D2}"/>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06;p64">
              <a:extLst>
                <a:ext uri="{FF2B5EF4-FFF2-40B4-BE49-F238E27FC236}">
                  <a16:creationId xmlns:a16="http://schemas.microsoft.com/office/drawing/2014/main" id="{2AAD03C2-D02A-7DEA-3778-59857090A4DD}"/>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7;p64">
              <a:extLst>
                <a:ext uri="{FF2B5EF4-FFF2-40B4-BE49-F238E27FC236}">
                  <a16:creationId xmlns:a16="http://schemas.microsoft.com/office/drawing/2014/main" id="{CBAD7C4F-2C15-A75C-3612-0CE2978C8C14}"/>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8;p64">
              <a:extLst>
                <a:ext uri="{FF2B5EF4-FFF2-40B4-BE49-F238E27FC236}">
                  <a16:creationId xmlns:a16="http://schemas.microsoft.com/office/drawing/2014/main" id="{BCB780E0-4D11-2DD3-66FA-87FB2D2EC0B7}"/>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09;p64">
              <a:extLst>
                <a:ext uri="{FF2B5EF4-FFF2-40B4-BE49-F238E27FC236}">
                  <a16:creationId xmlns:a16="http://schemas.microsoft.com/office/drawing/2014/main" id="{ABC436E0-EF5D-1D07-E05A-FA58D848423A}"/>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10;p64">
              <a:extLst>
                <a:ext uri="{FF2B5EF4-FFF2-40B4-BE49-F238E27FC236}">
                  <a16:creationId xmlns:a16="http://schemas.microsoft.com/office/drawing/2014/main" id="{80F45933-9378-6BC9-8654-ABB7D3626D70}"/>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11;p64">
              <a:extLst>
                <a:ext uri="{FF2B5EF4-FFF2-40B4-BE49-F238E27FC236}">
                  <a16:creationId xmlns:a16="http://schemas.microsoft.com/office/drawing/2014/main" id="{F8E08A05-663D-9859-491D-859AB89D0D8B}"/>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12;p64">
              <a:extLst>
                <a:ext uri="{FF2B5EF4-FFF2-40B4-BE49-F238E27FC236}">
                  <a16:creationId xmlns:a16="http://schemas.microsoft.com/office/drawing/2014/main" id="{C2243055-1CAE-7D6C-B21B-B95EFBE08A60}"/>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13;p64">
              <a:extLst>
                <a:ext uri="{FF2B5EF4-FFF2-40B4-BE49-F238E27FC236}">
                  <a16:creationId xmlns:a16="http://schemas.microsoft.com/office/drawing/2014/main" id="{CB4A668C-D952-6DE4-6BFE-9B7FF039EB3C}"/>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4;p64">
              <a:extLst>
                <a:ext uri="{FF2B5EF4-FFF2-40B4-BE49-F238E27FC236}">
                  <a16:creationId xmlns:a16="http://schemas.microsoft.com/office/drawing/2014/main" id="{61EB057C-D340-BA59-1FCA-758B2081F805}"/>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5;p64">
              <a:extLst>
                <a:ext uri="{FF2B5EF4-FFF2-40B4-BE49-F238E27FC236}">
                  <a16:creationId xmlns:a16="http://schemas.microsoft.com/office/drawing/2014/main" id="{608FD489-A3CD-DDAF-0462-3FBF000A1556}"/>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16;p64">
              <a:extLst>
                <a:ext uri="{FF2B5EF4-FFF2-40B4-BE49-F238E27FC236}">
                  <a16:creationId xmlns:a16="http://schemas.microsoft.com/office/drawing/2014/main" id="{358707E2-6D8F-52A0-23CD-57496FAF0006}"/>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17;p64">
              <a:extLst>
                <a:ext uri="{FF2B5EF4-FFF2-40B4-BE49-F238E27FC236}">
                  <a16:creationId xmlns:a16="http://schemas.microsoft.com/office/drawing/2014/main" id="{F863E878-5299-896C-BF09-29000D65E7E4}"/>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18;p64">
              <a:extLst>
                <a:ext uri="{FF2B5EF4-FFF2-40B4-BE49-F238E27FC236}">
                  <a16:creationId xmlns:a16="http://schemas.microsoft.com/office/drawing/2014/main" id="{4DD21F1D-366D-C026-9521-6EE043C6EDC7}"/>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9;p64">
              <a:extLst>
                <a:ext uri="{FF2B5EF4-FFF2-40B4-BE49-F238E27FC236}">
                  <a16:creationId xmlns:a16="http://schemas.microsoft.com/office/drawing/2014/main" id="{F6BEB1D2-626F-8B06-3E08-477F3F5EDEFF}"/>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20;p64">
              <a:extLst>
                <a:ext uri="{FF2B5EF4-FFF2-40B4-BE49-F238E27FC236}">
                  <a16:creationId xmlns:a16="http://schemas.microsoft.com/office/drawing/2014/main" id="{76446222-CE0F-F33B-121A-E4CD5A879658}"/>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21;p64">
              <a:extLst>
                <a:ext uri="{FF2B5EF4-FFF2-40B4-BE49-F238E27FC236}">
                  <a16:creationId xmlns:a16="http://schemas.microsoft.com/office/drawing/2014/main" id="{E4234485-02F1-3606-7D7C-8D913C315EB8}"/>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622;p64">
              <a:extLst>
                <a:ext uri="{FF2B5EF4-FFF2-40B4-BE49-F238E27FC236}">
                  <a16:creationId xmlns:a16="http://schemas.microsoft.com/office/drawing/2014/main" id="{EBDC5B8F-259D-4532-73DD-1F8DD964A9E6}"/>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623;p64">
              <a:extLst>
                <a:ext uri="{FF2B5EF4-FFF2-40B4-BE49-F238E27FC236}">
                  <a16:creationId xmlns:a16="http://schemas.microsoft.com/office/drawing/2014/main" id="{D2C688F8-3ACF-4398-E04E-B4635F77D85F}"/>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624;p64">
              <a:extLst>
                <a:ext uri="{FF2B5EF4-FFF2-40B4-BE49-F238E27FC236}">
                  <a16:creationId xmlns:a16="http://schemas.microsoft.com/office/drawing/2014/main" id="{A993655A-5219-0774-38BC-23663C81DD14}"/>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625;p64">
              <a:extLst>
                <a:ext uri="{FF2B5EF4-FFF2-40B4-BE49-F238E27FC236}">
                  <a16:creationId xmlns:a16="http://schemas.microsoft.com/office/drawing/2014/main" id="{5622A06D-E1A9-D7BF-4D8F-18CD23A3D760}"/>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626;p64">
              <a:extLst>
                <a:ext uri="{FF2B5EF4-FFF2-40B4-BE49-F238E27FC236}">
                  <a16:creationId xmlns:a16="http://schemas.microsoft.com/office/drawing/2014/main" id="{9D79ABC4-6823-B523-8F97-AD6BC8531232}"/>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627;p64">
              <a:extLst>
                <a:ext uri="{FF2B5EF4-FFF2-40B4-BE49-F238E27FC236}">
                  <a16:creationId xmlns:a16="http://schemas.microsoft.com/office/drawing/2014/main" id="{3CA06E35-0507-BD24-54D1-86718023FC14}"/>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628;p64">
              <a:extLst>
                <a:ext uri="{FF2B5EF4-FFF2-40B4-BE49-F238E27FC236}">
                  <a16:creationId xmlns:a16="http://schemas.microsoft.com/office/drawing/2014/main" id="{3277CC2A-DB7B-CA68-E80F-8D2234884FB3}"/>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629;p64">
              <a:extLst>
                <a:ext uri="{FF2B5EF4-FFF2-40B4-BE49-F238E27FC236}">
                  <a16:creationId xmlns:a16="http://schemas.microsoft.com/office/drawing/2014/main" id="{B108ACD3-3EBB-4E78-7214-36790216D1BB}"/>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630;p64">
              <a:extLst>
                <a:ext uri="{FF2B5EF4-FFF2-40B4-BE49-F238E27FC236}">
                  <a16:creationId xmlns:a16="http://schemas.microsoft.com/office/drawing/2014/main" id="{97B49090-26DD-C55E-6363-D23B212BE06A}"/>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631;p64">
              <a:extLst>
                <a:ext uri="{FF2B5EF4-FFF2-40B4-BE49-F238E27FC236}">
                  <a16:creationId xmlns:a16="http://schemas.microsoft.com/office/drawing/2014/main" id="{246E5739-22EC-E779-F6FF-685045D069F1}"/>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632;p64">
              <a:extLst>
                <a:ext uri="{FF2B5EF4-FFF2-40B4-BE49-F238E27FC236}">
                  <a16:creationId xmlns:a16="http://schemas.microsoft.com/office/drawing/2014/main" id="{7119ADAB-5724-BB53-C68B-F8C8490E6924}"/>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633;p64">
              <a:extLst>
                <a:ext uri="{FF2B5EF4-FFF2-40B4-BE49-F238E27FC236}">
                  <a16:creationId xmlns:a16="http://schemas.microsoft.com/office/drawing/2014/main" id="{130F0EDF-25ED-1816-112A-AF1CE2ACE55C}"/>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634;p64">
              <a:extLst>
                <a:ext uri="{FF2B5EF4-FFF2-40B4-BE49-F238E27FC236}">
                  <a16:creationId xmlns:a16="http://schemas.microsoft.com/office/drawing/2014/main" id="{5B3357F2-28B6-973E-353E-4F6D047405F2}"/>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635;p64">
              <a:extLst>
                <a:ext uri="{FF2B5EF4-FFF2-40B4-BE49-F238E27FC236}">
                  <a16:creationId xmlns:a16="http://schemas.microsoft.com/office/drawing/2014/main" id="{A9F3C1F3-62F6-17AA-916D-229D88F73192}"/>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636;p64">
              <a:extLst>
                <a:ext uri="{FF2B5EF4-FFF2-40B4-BE49-F238E27FC236}">
                  <a16:creationId xmlns:a16="http://schemas.microsoft.com/office/drawing/2014/main" id="{750C6E87-B849-FBE5-678E-B7AF60D289E1}"/>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637;p64">
              <a:extLst>
                <a:ext uri="{FF2B5EF4-FFF2-40B4-BE49-F238E27FC236}">
                  <a16:creationId xmlns:a16="http://schemas.microsoft.com/office/drawing/2014/main" id="{9CF12A9D-FC18-1809-969F-3E5271A37544}"/>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638;p64">
              <a:extLst>
                <a:ext uri="{FF2B5EF4-FFF2-40B4-BE49-F238E27FC236}">
                  <a16:creationId xmlns:a16="http://schemas.microsoft.com/office/drawing/2014/main" id="{BB3E256F-BDA1-945D-1CBB-2B63E78D5FA5}"/>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639;p64">
              <a:extLst>
                <a:ext uri="{FF2B5EF4-FFF2-40B4-BE49-F238E27FC236}">
                  <a16:creationId xmlns:a16="http://schemas.microsoft.com/office/drawing/2014/main" id="{3166AB70-498D-CD71-ABDA-435BF7BCE1EE}"/>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640;p64">
              <a:extLst>
                <a:ext uri="{FF2B5EF4-FFF2-40B4-BE49-F238E27FC236}">
                  <a16:creationId xmlns:a16="http://schemas.microsoft.com/office/drawing/2014/main" id="{C0F27149-5E74-0B31-E309-445EF8D675A9}"/>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641;p64">
              <a:extLst>
                <a:ext uri="{FF2B5EF4-FFF2-40B4-BE49-F238E27FC236}">
                  <a16:creationId xmlns:a16="http://schemas.microsoft.com/office/drawing/2014/main" id="{6F3692C9-EAF1-0F7C-F25E-E57772B560A8}"/>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642;p64">
              <a:extLst>
                <a:ext uri="{FF2B5EF4-FFF2-40B4-BE49-F238E27FC236}">
                  <a16:creationId xmlns:a16="http://schemas.microsoft.com/office/drawing/2014/main" id="{17BBF924-F793-A2A2-8AE5-1E56D1D52378}"/>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643;p64">
              <a:extLst>
                <a:ext uri="{FF2B5EF4-FFF2-40B4-BE49-F238E27FC236}">
                  <a16:creationId xmlns:a16="http://schemas.microsoft.com/office/drawing/2014/main" id="{FFE1C429-3CCB-B2AE-EA56-A9D4C8DF2F53}"/>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644;p64">
              <a:extLst>
                <a:ext uri="{FF2B5EF4-FFF2-40B4-BE49-F238E27FC236}">
                  <a16:creationId xmlns:a16="http://schemas.microsoft.com/office/drawing/2014/main" id="{135EE9C9-C02B-ACEE-7A71-6F02BA8C952A}"/>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645;p64">
              <a:extLst>
                <a:ext uri="{FF2B5EF4-FFF2-40B4-BE49-F238E27FC236}">
                  <a16:creationId xmlns:a16="http://schemas.microsoft.com/office/drawing/2014/main" id="{E9D407C4-7BDC-D552-7D3B-479F689F9F9E}"/>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646;p64">
              <a:extLst>
                <a:ext uri="{FF2B5EF4-FFF2-40B4-BE49-F238E27FC236}">
                  <a16:creationId xmlns:a16="http://schemas.microsoft.com/office/drawing/2014/main" id="{89FF1585-ECD3-77A0-937B-F4526835EDD2}"/>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647;p64">
              <a:extLst>
                <a:ext uri="{FF2B5EF4-FFF2-40B4-BE49-F238E27FC236}">
                  <a16:creationId xmlns:a16="http://schemas.microsoft.com/office/drawing/2014/main" id="{404FDBAC-9243-62DD-76D6-3EC011070862}"/>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648;p64">
              <a:extLst>
                <a:ext uri="{FF2B5EF4-FFF2-40B4-BE49-F238E27FC236}">
                  <a16:creationId xmlns:a16="http://schemas.microsoft.com/office/drawing/2014/main" id="{F68C7216-5DBC-86BF-4DB9-63E07D4D6023}"/>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649;p64">
              <a:extLst>
                <a:ext uri="{FF2B5EF4-FFF2-40B4-BE49-F238E27FC236}">
                  <a16:creationId xmlns:a16="http://schemas.microsoft.com/office/drawing/2014/main" id="{CF24E861-DFC6-7DCA-4F6D-4AC548243EF0}"/>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650;p64">
              <a:extLst>
                <a:ext uri="{FF2B5EF4-FFF2-40B4-BE49-F238E27FC236}">
                  <a16:creationId xmlns:a16="http://schemas.microsoft.com/office/drawing/2014/main" id="{B37E59F6-0C8B-21D1-D848-A4AC3A2219DD}"/>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651;p64">
              <a:extLst>
                <a:ext uri="{FF2B5EF4-FFF2-40B4-BE49-F238E27FC236}">
                  <a16:creationId xmlns:a16="http://schemas.microsoft.com/office/drawing/2014/main" id="{EB6A1310-35FB-A995-152D-2DAF2BC9EB1A}"/>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652;p64">
              <a:extLst>
                <a:ext uri="{FF2B5EF4-FFF2-40B4-BE49-F238E27FC236}">
                  <a16:creationId xmlns:a16="http://schemas.microsoft.com/office/drawing/2014/main" id="{966B0550-6D51-1666-A11C-18A6D493D867}"/>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653;p64">
              <a:extLst>
                <a:ext uri="{FF2B5EF4-FFF2-40B4-BE49-F238E27FC236}">
                  <a16:creationId xmlns:a16="http://schemas.microsoft.com/office/drawing/2014/main" id="{B1D8F0C7-EF45-B1DE-881E-D32C326847F6}"/>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654;p64">
              <a:extLst>
                <a:ext uri="{FF2B5EF4-FFF2-40B4-BE49-F238E27FC236}">
                  <a16:creationId xmlns:a16="http://schemas.microsoft.com/office/drawing/2014/main" id="{55FBD588-81E5-E448-02CB-70E6F92A0EF7}"/>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655;p64">
              <a:extLst>
                <a:ext uri="{FF2B5EF4-FFF2-40B4-BE49-F238E27FC236}">
                  <a16:creationId xmlns:a16="http://schemas.microsoft.com/office/drawing/2014/main" id="{8AA0EC9B-05B2-9573-546D-B853D014993B}"/>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656;p64">
              <a:extLst>
                <a:ext uri="{FF2B5EF4-FFF2-40B4-BE49-F238E27FC236}">
                  <a16:creationId xmlns:a16="http://schemas.microsoft.com/office/drawing/2014/main" id="{B35E999B-78AD-B9F7-8DDE-37CA8DF43066}"/>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657;p64">
              <a:extLst>
                <a:ext uri="{FF2B5EF4-FFF2-40B4-BE49-F238E27FC236}">
                  <a16:creationId xmlns:a16="http://schemas.microsoft.com/office/drawing/2014/main" id="{64C7AEA1-1335-AC5B-4DFA-5F8B20ECE5C2}"/>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658;p64">
              <a:extLst>
                <a:ext uri="{FF2B5EF4-FFF2-40B4-BE49-F238E27FC236}">
                  <a16:creationId xmlns:a16="http://schemas.microsoft.com/office/drawing/2014/main" id="{53EE885F-544A-8689-1DEA-C3F84F1A7B19}"/>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659;p64">
              <a:extLst>
                <a:ext uri="{FF2B5EF4-FFF2-40B4-BE49-F238E27FC236}">
                  <a16:creationId xmlns:a16="http://schemas.microsoft.com/office/drawing/2014/main" id="{12DDB4CC-776F-94A4-229D-C30136DA5E5C}"/>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660;p64">
              <a:extLst>
                <a:ext uri="{FF2B5EF4-FFF2-40B4-BE49-F238E27FC236}">
                  <a16:creationId xmlns:a16="http://schemas.microsoft.com/office/drawing/2014/main" id="{749E0359-6DCD-64BE-9AC4-BD6F4173955A}"/>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661;p64">
              <a:extLst>
                <a:ext uri="{FF2B5EF4-FFF2-40B4-BE49-F238E27FC236}">
                  <a16:creationId xmlns:a16="http://schemas.microsoft.com/office/drawing/2014/main" id="{9C660130-334B-DF09-F700-4165FA18A4BB}"/>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662;p64">
              <a:extLst>
                <a:ext uri="{FF2B5EF4-FFF2-40B4-BE49-F238E27FC236}">
                  <a16:creationId xmlns:a16="http://schemas.microsoft.com/office/drawing/2014/main" id="{7B1C77C4-374F-C1AC-9153-C675278F8F9F}"/>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663;p64">
              <a:extLst>
                <a:ext uri="{FF2B5EF4-FFF2-40B4-BE49-F238E27FC236}">
                  <a16:creationId xmlns:a16="http://schemas.microsoft.com/office/drawing/2014/main" id="{70DAD69A-E4C2-B8E5-0036-3B047A583A3F}"/>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664;p64">
              <a:extLst>
                <a:ext uri="{FF2B5EF4-FFF2-40B4-BE49-F238E27FC236}">
                  <a16:creationId xmlns:a16="http://schemas.microsoft.com/office/drawing/2014/main" id="{D9C117FF-13CA-406C-4AD1-E76699F01249}"/>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665;p64">
              <a:extLst>
                <a:ext uri="{FF2B5EF4-FFF2-40B4-BE49-F238E27FC236}">
                  <a16:creationId xmlns:a16="http://schemas.microsoft.com/office/drawing/2014/main" id="{7393E1AB-E6B5-8E9C-B4F3-BD1611C32DDA}"/>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666;p64">
              <a:extLst>
                <a:ext uri="{FF2B5EF4-FFF2-40B4-BE49-F238E27FC236}">
                  <a16:creationId xmlns:a16="http://schemas.microsoft.com/office/drawing/2014/main" id="{C2EDE861-320D-5AC7-B393-0F8D980B8FF0}"/>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667;p64">
              <a:extLst>
                <a:ext uri="{FF2B5EF4-FFF2-40B4-BE49-F238E27FC236}">
                  <a16:creationId xmlns:a16="http://schemas.microsoft.com/office/drawing/2014/main" id="{E3232BBE-4FDE-D135-BA02-4823A16D6FC7}"/>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668;p64">
              <a:extLst>
                <a:ext uri="{FF2B5EF4-FFF2-40B4-BE49-F238E27FC236}">
                  <a16:creationId xmlns:a16="http://schemas.microsoft.com/office/drawing/2014/main" id="{6CD4D02F-49BC-454D-44FD-5FBFF2A5B653}"/>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669;p64">
              <a:extLst>
                <a:ext uri="{FF2B5EF4-FFF2-40B4-BE49-F238E27FC236}">
                  <a16:creationId xmlns:a16="http://schemas.microsoft.com/office/drawing/2014/main" id="{E3874DD9-3273-5CFA-5B21-E497835A3464}"/>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670;p64">
              <a:extLst>
                <a:ext uri="{FF2B5EF4-FFF2-40B4-BE49-F238E27FC236}">
                  <a16:creationId xmlns:a16="http://schemas.microsoft.com/office/drawing/2014/main" id="{AD719554-7DAC-6B24-4212-0A57787D8BD1}"/>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671;p64">
              <a:extLst>
                <a:ext uri="{FF2B5EF4-FFF2-40B4-BE49-F238E27FC236}">
                  <a16:creationId xmlns:a16="http://schemas.microsoft.com/office/drawing/2014/main" id="{BCB814ED-CDF5-F98C-450A-4AB9DDE6506A}"/>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672;p64">
              <a:extLst>
                <a:ext uri="{FF2B5EF4-FFF2-40B4-BE49-F238E27FC236}">
                  <a16:creationId xmlns:a16="http://schemas.microsoft.com/office/drawing/2014/main" id="{01A1B8C5-FD09-0AFC-5E85-4AFC3DC5158B}"/>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673;p64">
              <a:extLst>
                <a:ext uri="{FF2B5EF4-FFF2-40B4-BE49-F238E27FC236}">
                  <a16:creationId xmlns:a16="http://schemas.microsoft.com/office/drawing/2014/main" id="{E736A001-4223-B711-8B21-7E502E757CA9}"/>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674;p64">
              <a:extLst>
                <a:ext uri="{FF2B5EF4-FFF2-40B4-BE49-F238E27FC236}">
                  <a16:creationId xmlns:a16="http://schemas.microsoft.com/office/drawing/2014/main" id="{FEBCF470-5009-586F-1131-2BCCD5B160F0}"/>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675;p64">
              <a:extLst>
                <a:ext uri="{FF2B5EF4-FFF2-40B4-BE49-F238E27FC236}">
                  <a16:creationId xmlns:a16="http://schemas.microsoft.com/office/drawing/2014/main" id="{258B61E6-00C4-894A-EB59-9E42CCEEBE95}"/>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676;p64">
              <a:extLst>
                <a:ext uri="{FF2B5EF4-FFF2-40B4-BE49-F238E27FC236}">
                  <a16:creationId xmlns:a16="http://schemas.microsoft.com/office/drawing/2014/main" id="{05BBEF6A-F56D-ED64-5143-AA1A40BFE58C}"/>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677;p64">
              <a:extLst>
                <a:ext uri="{FF2B5EF4-FFF2-40B4-BE49-F238E27FC236}">
                  <a16:creationId xmlns:a16="http://schemas.microsoft.com/office/drawing/2014/main" id="{1823E921-F2A7-455B-B844-C33FFDAB1FA4}"/>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678;p64">
              <a:extLst>
                <a:ext uri="{FF2B5EF4-FFF2-40B4-BE49-F238E27FC236}">
                  <a16:creationId xmlns:a16="http://schemas.microsoft.com/office/drawing/2014/main" id="{4C1716C8-25FA-110E-F2DB-E7A967DA14D6}"/>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679;p64">
              <a:extLst>
                <a:ext uri="{FF2B5EF4-FFF2-40B4-BE49-F238E27FC236}">
                  <a16:creationId xmlns:a16="http://schemas.microsoft.com/office/drawing/2014/main" id="{F59950CB-D60F-D50E-65A8-0ED50DA6A095}"/>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680;p64">
              <a:extLst>
                <a:ext uri="{FF2B5EF4-FFF2-40B4-BE49-F238E27FC236}">
                  <a16:creationId xmlns:a16="http://schemas.microsoft.com/office/drawing/2014/main" id="{E7CA0505-92A6-2BBA-79BC-2F061B78BB5E}"/>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681;p64">
              <a:extLst>
                <a:ext uri="{FF2B5EF4-FFF2-40B4-BE49-F238E27FC236}">
                  <a16:creationId xmlns:a16="http://schemas.microsoft.com/office/drawing/2014/main" id="{9DDC28CA-C392-AFD1-C151-86CF743F415C}"/>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682;p64">
              <a:extLst>
                <a:ext uri="{FF2B5EF4-FFF2-40B4-BE49-F238E27FC236}">
                  <a16:creationId xmlns:a16="http://schemas.microsoft.com/office/drawing/2014/main" id="{C7681E33-62A4-484C-1EF1-DC372E50AC52}"/>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683;p64">
              <a:extLst>
                <a:ext uri="{FF2B5EF4-FFF2-40B4-BE49-F238E27FC236}">
                  <a16:creationId xmlns:a16="http://schemas.microsoft.com/office/drawing/2014/main" id="{072E4750-798D-79B6-F9A3-AE39C2DF9302}"/>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684;p64">
              <a:extLst>
                <a:ext uri="{FF2B5EF4-FFF2-40B4-BE49-F238E27FC236}">
                  <a16:creationId xmlns:a16="http://schemas.microsoft.com/office/drawing/2014/main" id="{EACF09CD-410D-2954-FA80-9F74BAD416B4}"/>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685;p64">
              <a:extLst>
                <a:ext uri="{FF2B5EF4-FFF2-40B4-BE49-F238E27FC236}">
                  <a16:creationId xmlns:a16="http://schemas.microsoft.com/office/drawing/2014/main" id="{5F444B83-3AF0-DC7B-D7D5-3A7AEEAAE57B}"/>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686;p64">
              <a:extLst>
                <a:ext uri="{FF2B5EF4-FFF2-40B4-BE49-F238E27FC236}">
                  <a16:creationId xmlns:a16="http://schemas.microsoft.com/office/drawing/2014/main" id="{BFF3E8D0-0420-3972-5976-B86B628C14EA}"/>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687;p64">
              <a:extLst>
                <a:ext uri="{FF2B5EF4-FFF2-40B4-BE49-F238E27FC236}">
                  <a16:creationId xmlns:a16="http://schemas.microsoft.com/office/drawing/2014/main" id="{512F112A-9320-D7FC-DC32-9DF9DF7D1018}"/>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688;p64">
              <a:extLst>
                <a:ext uri="{FF2B5EF4-FFF2-40B4-BE49-F238E27FC236}">
                  <a16:creationId xmlns:a16="http://schemas.microsoft.com/office/drawing/2014/main" id="{633F3DCD-EBA9-879D-5FCD-53C7E320185E}"/>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689;p64">
              <a:extLst>
                <a:ext uri="{FF2B5EF4-FFF2-40B4-BE49-F238E27FC236}">
                  <a16:creationId xmlns:a16="http://schemas.microsoft.com/office/drawing/2014/main" id="{90BD99BD-0367-DA68-DD0A-B2DD54E47B35}"/>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690;p64">
              <a:extLst>
                <a:ext uri="{FF2B5EF4-FFF2-40B4-BE49-F238E27FC236}">
                  <a16:creationId xmlns:a16="http://schemas.microsoft.com/office/drawing/2014/main" id="{D0B7236D-6B91-A7DE-99A2-BFAA416AB693}"/>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691;p64">
              <a:extLst>
                <a:ext uri="{FF2B5EF4-FFF2-40B4-BE49-F238E27FC236}">
                  <a16:creationId xmlns:a16="http://schemas.microsoft.com/office/drawing/2014/main" id="{61D407A0-2905-6CAF-C163-639B03D22FA0}"/>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692;p64">
              <a:extLst>
                <a:ext uri="{FF2B5EF4-FFF2-40B4-BE49-F238E27FC236}">
                  <a16:creationId xmlns:a16="http://schemas.microsoft.com/office/drawing/2014/main" id="{E39F4325-F0F0-1A1E-6AAA-C02E103E3D88}"/>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693;p64">
              <a:extLst>
                <a:ext uri="{FF2B5EF4-FFF2-40B4-BE49-F238E27FC236}">
                  <a16:creationId xmlns:a16="http://schemas.microsoft.com/office/drawing/2014/main" id="{8BA4C203-6B6E-E866-C1E5-BBEE2B3D03A4}"/>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694;p64">
              <a:extLst>
                <a:ext uri="{FF2B5EF4-FFF2-40B4-BE49-F238E27FC236}">
                  <a16:creationId xmlns:a16="http://schemas.microsoft.com/office/drawing/2014/main" id="{FFDCE5AD-C1A2-1450-4C53-D29F9783460C}"/>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695;p64">
              <a:extLst>
                <a:ext uri="{FF2B5EF4-FFF2-40B4-BE49-F238E27FC236}">
                  <a16:creationId xmlns:a16="http://schemas.microsoft.com/office/drawing/2014/main" id="{8235B14F-F2F9-49C0-5F6A-D9CC823DDE5D}"/>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696;p64">
              <a:extLst>
                <a:ext uri="{FF2B5EF4-FFF2-40B4-BE49-F238E27FC236}">
                  <a16:creationId xmlns:a16="http://schemas.microsoft.com/office/drawing/2014/main" id="{ADE22B88-A66C-3B84-4501-C2EEFA2617CD}"/>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697;p64">
              <a:extLst>
                <a:ext uri="{FF2B5EF4-FFF2-40B4-BE49-F238E27FC236}">
                  <a16:creationId xmlns:a16="http://schemas.microsoft.com/office/drawing/2014/main" id="{A432415B-F444-93F1-E661-9318C75AC918}"/>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698;p64">
              <a:extLst>
                <a:ext uri="{FF2B5EF4-FFF2-40B4-BE49-F238E27FC236}">
                  <a16:creationId xmlns:a16="http://schemas.microsoft.com/office/drawing/2014/main" id="{3DAB4657-9ED5-9A82-9D5B-3A5861BEBC61}"/>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699;p64">
              <a:extLst>
                <a:ext uri="{FF2B5EF4-FFF2-40B4-BE49-F238E27FC236}">
                  <a16:creationId xmlns:a16="http://schemas.microsoft.com/office/drawing/2014/main" id="{6D821CE0-B7D4-BE76-FA21-80A258658A51}"/>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700;p64">
              <a:extLst>
                <a:ext uri="{FF2B5EF4-FFF2-40B4-BE49-F238E27FC236}">
                  <a16:creationId xmlns:a16="http://schemas.microsoft.com/office/drawing/2014/main" id="{1EDD3B42-0C45-EC1A-236D-B9E1077E5D6F}"/>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701;p64">
              <a:extLst>
                <a:ext uri="{FF2B5EF4-FFF2-40B4-BE49-F238E27FC236}">
                  <a16:creationId xmlns:a16="http://schemas.microsoft.com/office/drawing/2014/main" id="{91B02D3D-44E6-0719-1689-3F527C3D7782}"/>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702;p64">
              <a:extLst>
                <a:ext uri="{FF2B5EF4-FFF2-40B4-BE49-F238E27FC236}">
                  <a16:creationId xmlns:a16="http://schemas.microsoft.com/office/drawing/2014/main" id="{237B2544-2D84-0EF7-DEA7-52C07048BA8F}"/>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703;p64">
              <a:extLst>
                <a:ext uri="{FF2B5EF4-FFF2-40B4-BE49-F238E27FC236}">
                  <a16:creationId xmlns:a16="http://schemas.microsoft.com/office/drawing/2014/main" id="{2FB886A1-0D6C-87A3-969A-6E69AA805C13}"/>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704;p64">
              <a:extLst>
                <a:ext uri="{FF2B5EF4-FFF2-40B4-BE49-F238E27FC236}">
                  <a16:creationId xmlns:a16="http://schemas.microsoft.com/office/drawing/2014/main" id="{B9FDCCD7-A4F7-4713-88E1-A7BAE19705F9}"/>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705;p64">
              <a:extLst>
                <a:ext uri="{FF2B5EF4-FFF2-40B4-BE49-F238E27FC236}">
                  <a16:creationId xmlns:a16="http://schemas.microsoft.com/office/drawing/2014/main" id="{21FCDC60-9ED1-B16F-3A44-2558BEFC7411}"/>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706;p64">
              <a:extLst>
                <a:ext uri="{FF2B5EF4-FFF2-40B4-BE49-F238E27FC236}">
                  <a16:creationId xmlns:a16="http://schemas.microsoft.com/office/drawing/2014/main" id="{3572D36C-33D1-E0AC-9F99-17C47F0ACEA4}"/>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707;p64">
              <a:extLst>
                <a:ext uri="{FF2B5EF4-FFF2-40B4-BE49-F238E27FC236}">
                  <a16:creationId xmlns:a16="http://schemas.microsoft.com/office/drawing/2014/main" id="{A4BBB7FC-7EC1-559C-3334-DF6C4CE444B3}"/>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708;p64">
              <a:extLst>
                <a:ext uri="{FF2B5EF4-FFF2-40B4-BE49-F238E27FC236}">
                  <a16:creationId xmlns:a16="http://schemas.microsoft.com/office/drawing/2014/main" id="{53775875-B006-1919-5E43-1360B7610ECA}"/>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709;p64">
              <a:extLst>
                <a:ext uri="{FF2B5EF4-FFF2-40B4-BE49-F238E27FC236}">
                  <a16:creationId xmlns:a16="http://schemas.microsoft.com/office/drawing/2014/main" id="{B0603F22-A034-ECE6-43B3-4FC65FBDC2FE}"/>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710;p64">
              <a:extLst>
                <a:ext uri="{FF2B5EF4-FFF2-40B4-BE49-F238E27FC236}">
                  <a16:creationId xmlns:a16="http://schemas.microsoft.com/office/drawing/2014/main" id="{076A90FF-08A2-C748-4A36-BB2C4DCA08F1}"/>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711;p64">
              <a:extLst>
                <a:ext uri="{FF2B5EF4-FFF2-40B4-BE49-F238E27FC236}">
                  <a16:creationId xmlns:a16="http://schemas.microsoft.com/office/drawing/2014/main" id="{130FB55D-B086-DF36-074C-BA04EC11BA87}"/>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712;p64">
              <a:extLst>
                <a:ext uri="{FF2B5EF4-FFF2-40B4-BE49-F238E27FC236}">
                  <a16:creationId xmlns:a16="http://schemas.microsoft.com/office/drawing/2014/main" id="{1EDB6E81-CEF0-146B-3DE5-52D122E06237}"/>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713;p64">
              <a:extLst>
                <a:ext uri="{FF2B5EF4-FFF2-40B4-BE49-F238E27FC236}">
                  <a16:creationId xmlns:a16="http://schemas.microsoft.com/office/drawing/2014/main" id="{1CC244C3-824F-CCBA-666C-0F1C595FE9D2}"/>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714;p64">
              <a:extLst>
                <a:ext uri="{FF2B5EF4-FFF2-40B4-BE49-F238E27FC236}">
                  <a16:creationId xmlns:a16="http://schemas.microsoft.com/office/drawing/2014/main" id="{4816529A-74EB-4AA7-631E-719271A8E1BC}"/>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715;p64">
              <a:extLst>
                <a:ext uri="{FF2B5EF4-FFF2-40B4-BE49-F238E27FC236}">
                  <a16:creationId xmlns:a16="http://schemas.microsoft.com/office/drawing/2014/main" id="{E1F5E06B-0EE4-3A1C-58B2-25C05746FB51}"/>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716;p64">
              <a:extLst>
                <a:ext uri="{FF2B5EF4-FFF2-40B4-BE49-F238E27FC236}">
                  <a16:creationId xmlns:a16="http://schemas.microsoft.com/office/drawing/2014/main" id="{5C8EDA5E-EEBC-EEC9-6070-2A622618A4F7}"/>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717;p64">
              <a:extLst>
                <a:ext uri="{FF2B5EF4-FFF2-40B4-BE49-F238E27FC236}">
                  <a16:creationId xmlns:a16="http://schemas.microsoft.com/office/drawing/2014/main" id="{6E4F82A5-1804-1F4F-6164-661EB663D57C}"/>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718;p64">
              <a:extLst>
                <a:ext uri="{FF2B5EF4-FFF2-40B4-BE49-F238E27FC236}">
                  <a16:creationId xmlns:a16="http://schemas.microsoft.com/office/drawing/2014/main" id="{78A74678-EEDA-0AAB-9834-A87312477431}"/>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719;p64">
              <a:extLst>
                <a:ext uri="{FF2B5EF4-FFF2-40B4-BE49-F238E27FC236}">
                  <a16:creationId xmlns:a16="http://schemas.microsoft.com/office/drawing/2014/main" id="{6C8F2CC5-C695-37EB-8207-8EE703EF0033}"/>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720;p64">
              <a:extLst>
                <a:ext uri="{FF2B5EF4-FFF2-40B4-BE49-F238E27FC236}">
                  <a16:creationId xmlns:a16="http://schemas.microsoft.com/office/drawing/2014/main" id="{35F3CD45-7CC4-F278-DF43-B039E931CD0B}"/>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721;p64">
              <a:extLst>
                <a:ext uri="{FF2B5EF4-FFF2-40B4-BE49-F238E27FC236}">
                  <a16:creationId xmlns:a16="http://schemas.microsoft.com/office/drawing/2014/main" id="{B5701CF9-8334-F2D9-9388-6488E2135D83}"/>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722;p64">
              <a:extLst>
                <a:ext uri="{FF2B5EF4-FFF2-40B4-BE49-F238E27FC236}">
                  <a16:creationId xmlns:a16="http://schemas.microsoft.com/office/drawing/2014/main" id="{AED58D3E-1347-0471-6C4D-80DA58046475}"/>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723;p64">
              <a:extLst>
                <a:ext uri="{FF2B5EF4-FFF2-40B4-BE49-F238E27FC236}">
                  <a16:creationId xmlns:a16="http://schemas.microsoft.com/office/drawing/2014/main" id="{336082CA-4C99-845C-E2CC-3DFA6382430D}"/>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724;p64">
              <a:extLst>
                <a:ext uri="{FF2B5EF4-FFF2-40B4-BE49-F238E27FC236}">
                  <a16:creationId xmlns:a16="http://schemas.microsoft.com/office/drawing/2014/main" id="{83EB0D27-D8E7-6433-D9A7-0E286473D99E}"/>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725;p64">
              <a:extLst>
                <a:ext uri="{FF2B5EF4-FFF2-40B4-BE49-F238E27FC236}">
                  <a16:creationId xmlns:a16="http://schemas.microsoft.com/office/drawing/2014/main" id="{E62F5413-791A-B8C6-07BA-3F1EBEADF8F2}"/>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726;p64">
              <a:extLst>
                <a:ext uri="{FF2B5EF4-FFF2-40B4-BE49-F238E27FC236}">
                  <a16:creationId xmlns:a16="http://schemas.microsoft.com/office/drawing/2014/main" id="{51CA685F-7EEA-1F13-D5E1-A9A7C285DE54}"/>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727;p64">
              <a:extLst>
                <a:ext uri="{FF2B5EF4-FFF2-40B4-BE49-F238E27FC236}">
                  <a16:creationId xmlns:a16="http://schemas.microsoft.com/office/drawing/2014/main" id="{813B15B4-6CBC-8A44-6716-970BE4F9F749}"/>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728;p64">
              <a:extLst>
                <a:ext uri="{FF2B5EF4-FFF2-40B4-BE49-F238E27FC236}">
                  <a16:creationId xmlns:a16="http://schemas.microsoft.com/office/drawing/2014/main" id="{F5BC91B4-BFF2-FF06-4429-464D72624E3E}"/>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729;p64">
              <a:extLst>
                <a:ext uri="{FF2B5EF4-FFF2-40B4-BE49-F238E27FC236}">
                  <a16:creationId xmlns:a16="http://schemas.microsoft.com/office/drawing/2014/main" id="{3B62058F-947F-B6DA-300D-3C7B17BCA06D}"/>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730;p64">
              <a:extLst>
                <a:ext uri="{FF2B5EF4-FFF2-40B4-BE49-F238E27FC236}">
                  <a16:creationId xmlns:a16="http://schemas.microsoft.com/office/drawing/2014/main" id="{BC055276-FCE2-57B7-3E2B-B17ADEC30465}"/>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731;p64">
              <a:extLst>
                <a:ext uri="{FF2B5EF4-FFF2-40B4-BE49-F238E27FC236}">
                  <a16:creationId xmlns:a16="http://schemas.microsoft.com/office/drawing/2014/main" id="{6B6111DA-302B-A927-34CF-6A24415147B9}"/>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732;p64">
              <a:extLst>
                <a:ext uri="{FF2B5EF4-FFF2-40B4-BE49-F238E27FC236}">
                  <a16:creationId xmlns:a16="http://schemas.microsoft.com/office/drawing/2014/main" id="{398DFEAB-4FA9-69A4-974C-E527DFC36EF6}"/>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733;p64">
              <a:extLst>
                <a:ext uri="{FF2B5EF4-FFF2-40B4-BE49-F238E27FC236}">
                  <a16:creationId xmlns:a16="http://schemas.microsoft.com/office/drawing/2014/main" id="{4F961206-0643-6246-8FC5-5CAA03E3B06B}"/>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734;p64">
              <a:extLst>
                <a:ext uri="{FF2B5EF4-FFF2-40B4-BE49-F238E27FC236}">
                  <a16:creationId xmlns:a16="http://schemas.microsoft.com/office/drawing/2014/main" id="{712EA027-11CD-B470-1808-3A793BBEB44F}"/>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735;p64">
              <a:extLst>
                <a:ext uri="{FF2B5EF4-FFF2-40B4-BE49-F238E27FC236}">
                  <a16:creationId xmlns:a16="http://schemas.microsoft.com/office/drawing/2014/main" id="{2CB826BA-ABBA-49E8-0083-9647C1225B66}"/>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736;p64">
              <a:extLst>
                <a:ext uri="{FF2B5EF4-FFF2-40B4-BE49-F238E27FC236}">
                  <a16:creationId xmlns:a16="http://schemas.microsoft.com/office/drawing/2014/main" id="{AE24F4E7-FA1D-EC18-7443-0861D2A02BDA}"/>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737;p64">
              <a:extLst>
                <a:ext uri="{FF2B5EF4-FFF2-40B4-BE49-F238E27FC236}">
                  <a16:creationId xmlns:a16="http://schemas.microsoft.com/office/drawing/2014/main" id="{21A367AF-A17B-D869-66E4-AF91C86E85E4}"/>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738;p64">
              <a:extLst>
                <a:ext uri="{FF2B5EF4-FFF2-40B4-BE49-F238E27FC236}">
                  <a16:creationId xmlns:a16="http://schemas.microsoft.com/office/drawing/2014/main" id="{689C49E3-97DA-C2B1-F214-D05B6167046E}"/>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739;p64">
              <a:extLst>
                <a:ext uri="{FF2B5EF4-FFF2-40B4-BE49-F238E27FC236}">
                  <a16:creationId xmlns:a16="http://schemas.microsoft.com/office/drawing/2014/main" id="{AF55EF9D-8B6A-A9CB-39E0-E20F822C17CA}"/>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740;p64">
              <a:extLst>
                <a:ext uri="{FF2B5EF4-FFF2-40B4-BE49-F238E27FC236}">
                  <a16:creationId xmlns:a16="http://schemas.microsoft.com/office/drawing/2014/main" id="{7C489C07-57C2-071E-34B3-0E44874046F8}"/>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741;p64">
              <a:extLst>
                <a:ext uri="{FF2B5EF4-FFF2-40B4-BE49-F238E27FC236}">
                  <a16:creationId xmlns:a16="http://schemas.microsoft.com/office/drawing/2014/main" id="{B1DCC4C4-DBF1-2759-BDCC-5AD9029E64E4}"/>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742;p64">
              <a:extLst>
                <a:ext uri="{FF2B5EF4-FFF2-40B4-BE49-F238E27FC236}">
                  <a16:creationId xmlns:a16="http://schemas.microsoft.com/office/drawing/2014/main" id="{500CE3CC-6E77-4C66-E849-6A7DA0415DED}"/>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743;p64">
              <a:extLst>
                <a:ext uri="{FF2B5EF4-FFF2-40B4-BE49-F238E27FC236}">
                  <a16:creationId xmlns:a16="http://schemas.microsoft.com/office/drawing/2014/main" id="{6E94A88A-88B5-921F-ECB9-6B53A54E4A0A}"/>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744;p64">
              <a:extLst>
                <a:ext uri="{FF2B5EF4-FFF2-40B4-BE49-F238E27FC236}">
                  <a16:creationId xmlns:a16="http://schemas.microsoft.com/office/drawing/2014/main" id="{CF410197-7CA5-7F2D-1D6A-58DE29D94A09}"/>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745;p64">
              <a:extLst>
                <a:ext uri="{FF2B5EF4-FFF2-40B4-BE49-F238E27FC236}">
                  <a16:creationId xmlns:a16="http://schemas.microsoft.com/office/drawing/2014/main" id="{00C62C71-5C28-1585-23FC-E108772FA430}"/>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746;p64">
              <a:extLst>
                <a:ext uri="{FF2B5EF4-FFF2-40B4-BE49-F238E27FC236}">
                  <a16:creationId xmlns:a16="http://schemas.microsoft.com/office/drawing/2014/main" id="{3EA9F9C9-A2F0-FC42-F294-EF2CCBBEB1FD}"/>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747;p64">
              <a:extLst>
                <a:ext uri="{FF2B5EF4-FFF2-40B4-BE49-F238E27FC236}">
                  <a16:creationId xmlns:a16="http://schemas.microsoft.com/office/drawing/2014/main" id="{748E05FE-458F-8EE5-D538-CBC8BDC995D5}"/>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748;p64">
              <a:extLst>
                <a:ext uri="{FF2B5EF4-FFF2-40B4-BE49-F238E27FC236}">
                  <a16:creationId xmlns:a16="http://schemas.microsoft.com/office/drawing/2014/main" id="{41C87EF0-4D6F-A5A3-9622-EE5DA1E20FAE}"/>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749;p64">
              <a:extLst>
                <a:ext uri="{FF2B5EF4-FFF2-40B4-BE49-F238E27FC236}">
                  <a16:creationId xmlns:a16="http://schemas.microsoft.com/office/drawing/2014/main" id="{568D1AB9-1B24-0ED5-4FDF-7EC62FD6E84C}"/>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750;p64">
              <a:extLst>
                <a:ext uri="{FF2B5EF4-FFF2-40B4-BE49-F238E27FC236}">
                  <a16:creationId xmlns:a16="http://schemas.microsoft.com/office/drawing/2014/main" id="{3118F5B7-ED6E-5820-0BCA-80B4777E12AE}"/>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751;p64">
              <a:extLst>
                <a:ext uri="{FF2B5EF4-FFF2-40B4-BE49-F238E27FC236}">
                  <a16:creationId xmlns:a16="http://schemas.microsoft.com/office/drawing/2014/main" id="{DECC1272-9A2A-E5E2-F25A-93081434E2D8}"/>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752;p64">
              <a:extLst>
                <a:ext uri="{FF2B5EF4-FFF2-40B4-BE49-F238E27FC236}">
                  <a16:creationId xmlns:a16="http://schemas.microsoft.com/office/drawing/2014/main" id="{28844205-E087-AB5C-5BBE-8ED34EEA4C42}"/>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753;p64">
              <a:extLst>
                <a:ext uri="{FF2B5EF4-FFF2-40B4-BE49-F238E27FC236}">
                  <a16:creationId xmlns:a16="http://schemas.microsoft.com/office/drawing/2014/main" id="{9DCB48B4-CE10-1299-0EC1-F3A2CE2AFC67}"/>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754;p64">
              <a:extLst>
                <a:ext uri="{FF2B5EF4-FFF2-40B4-BE49-F238E27FC236}">
                  <a16:creationId xmlns:a16="http://schemas.microsoft.com/office/drawing/2014/main" id="{77ADCD6C-8E13-DB35-DEDB-509F6250BA7C}"/>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755;p64">
              <a:extLst>
                <a:ext uri="{FF2B5EF4-FFF2-40B4-BE49-F238E27FC236}">
                  <a16:creationId xmlns:a16="http://schemas.microsoft.com/office/drawing/2014/main" id="{F101255F-3CD8-22A0-BE3E-DD3FC1690185}"/>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756;p64">
              <a:extLst>
                <a:ext uri="{FF2B5EF4-FFF2-40B4-BE49-F238E27FC236}">
                  <a16:creationId xmlns:a16="http://schemas.microsoft.com/office/drawing/2014/main" id="{B2A568D7-363C-9F31-1A08-3CF10AB07AF8}"/>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757;p64">
              <a:extLst>
                <a:ext uri="{FF2B5EF4-FFF2-40B4-BE49-F238E27FC236}">
                  <a16:creationId xmlns:a16="http://schemas.microsoft.com/office/drawing/2014/main" id="{CE90EE41-73A6-1D52-1FFB-54D769BC1780}"/>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758;p64">
              <a:extLst>
                <a:ext uri="{FF2B5EF4-FFF2-40B4-BE49-F238E27FC236}">
                  <a16:creationId xmlns:a16="http://schemas.microsoft.com/office/drawing/2014/main" id="{0EBABE91-71A3-CA07-9173-DF7723D00D69}"/>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759;p64">
              <a:extLst>
                <a:ext uri="{FF2B5EF4-FFF2-40B4-BE49-F238E27FC236}">
                  <a16:creationId xmlns:a16="http://schemas.microsoft.com/office/drawing/2014/main" id="{87FC0BBD-FECA-7D03-4D9C-03E7D13210E1}"/>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760;p64">
              <a:extLst>
                <a:ext uri="{FF2B5EF4-FFF2-40B4-BE49-F238E27FC236}">
                  <a16:creationId xmlns:a16="http://schemas.microsoft.com/office/drawing/2014/main" id="{A7F7712B-4A51-AAB2-7315-D582BB60AE96}"/>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761;p64">
              <a:extLst>
                <a:ext uri="{FF2B5EF4-FFF2-40B4-BE49-F238E27FC236}">
                  <a16:creationId xmlns:a16="http://schemas.microsoft.com/office/drawing/2014/main" id="{38BA0DB6-5E92-5E58-7E9B-4A2B3B83E674}"/>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762;p64">
              <a:extLst>
                <a:ext uri="{FF2B5EF4-FFF2-40B4-BE49-F238E27FC236}">
                  <a16:creationId xmlns:a16="http://schemas.microsoft.com/office/drawing/2014/main" id="{E6A74F64-CFBD-A824-C4D3-057F1CBB0393}"/>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763;p64">
              <a:extLst>
                <a:ext uri="{FF2B5EF4-FFF2-40B4-BE49-F238E27FC236}">
                  <a16:creationId xmlns:a16="http://schemas.microsoft.com/office/drawing/2014/main" id="{39B556E0-3B20-431C-A4DC-B7503EE85724}"/>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764;p64">
              <a:extLst>
                <a:ext uri="{FF2B5EF4-FFF2-40B4-BE49-F238E27FC236}">
                  <a16:creationId xmlns:a16="http://schemas.microsoft.com/office/drawing/2014/main" id="{E4F321FB-B239-EEE8-E6FB-9B02D8F6FA6B}"/>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765;p64">
              <a:extLst>
                <a:ext uri="{FF2B5EF4-FFF2-40B4-BE49-F238E27FC236}">
                  <a16:creationId xmlns:a16="http://schemas.microsoft.com/office/drawing/2014/main" id="{CC556BB0-A02B-AE1B-3643-5A7920274F15}"/>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766;p64">
              <a:extLst>
                <a:ext uri="{FF2B5EF4-FFF2-40B4-BE49-F238E27FC236}">
                  <a16:creationId xmlns:a16="http://schemas.microsoft.com/office/drawing/2014/main" id="{123325F5-4B91-5C83-DDF3-5E4475D61705}"/>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767;p64">
              <a:extLst>
                <a:ext uri="{FF2B5EF4-FFF2-40B4-BE49-F238E27FC236}">
                  <a16:creationId xmlns:a16="http://schemas.microsoft.com/office/drawing/2014/main" id="{CF38BC27-D94F-2F0C-F169-A96BB8FE253D}"/>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768;p64">
              <a:extLst>
                <a:ext uri="{FF2B5EF4-FFF2-40B4-BE49-F238E27FC236}">
                  <a16:creationId xmlns:a16="http://schemas.microsoft.com/office/drawing/2014/main" id="{E0816E68-95AC-7DC9-C360-DFCBCE3C946A}"/>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769;p64">
              <a:extLst>
                <a:ext uri="{FF2B5EF4-FFF2-40B4-BE49-F238E27FC236}">
                  <a16:creationId xmlns:a16="http://schemas.microsoft.com/office/drawing/2014/main" id="{A0D6F333-59C0-7BBE-4207-5B6A40F86082}"/>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770;p64">
              <a:extLst>
                <a:ext uri="{FF2B5EF4-FFF2-40B4-BE49-F238E27FC236}">
                  <a16:creationId xmlns:a16="http://schemas.microsoft.com/office/drawing/2014/main" id="{C0C8CF89-E3A9-6212-6C7A-703B03F3A58D}"/>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771;p64">
              <a:extLst>
                <a:ext uri="{FF2B5EF4-FFF2-40B4-BE49-F238E27FC236}">
                  <a16:creationId xmlns:a16="http://schemas.microsoft.com/office/drawing/2014/main" id="{3A76F0D2-E939-8C0F-1AB7-5F29ED924FFB}"/>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772;p64">
              <a:extLst>
                <a:ext uri="{FF2B5EF4-FFF2-40B4-BE49-F238E27FC236}">
                  <a16:creationId xmlns:a16="http://schemas.microsoft.com/office/drawing/2014/main" id="{3AF88CC6-B5D2-3617-C251-4424A0324597}"/>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773;p64">
              <a:extLst>
                <a:ext uri="{FF2B5EF4-FFF2-40B4-BE49-F238E27FC236}">
                  <a16:creationId xmlns:a16="http://schemas.microsoft.com/office/drawing/2014/main" id="{C08A24D4-BB61-FD65-3906-4CD22021412D}"/>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774;p64">
              <a:extLst>
                <a:ext uri="{FF2B5EF4-FFF2-40B4-BE49-F238E27FC236}">
                  <a16:creationId xmlns:a16="http://schemas.microsoft.com/office/drawing/2014/main" id="{1EF52EE1-1386-3F4A-B388-27702B0292DA}"/>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775;p64">
              <a:extLst>
                <a:ext uri="{FF2B5EF4-FFF2-40B4-BE49-F238E27FC236}">
                  <a16:creationId xmlns:a16="http://schemas.microsoft.com/office/drawing/2014/main" id="{9D9230AC-1808-85D3-465E-2CBDD4571936}"/>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776;p64">
              <a:extLst>
                <a:ext uri="{FF2B5EF4-FFF2-40B4-BE49-F238E27FC236}">
                  <a16:creationId xmlns:a16="http://schemas.microsoft.com/office/drawing/2014/main" id="{A16A9874-C206-17E2-29C6-CEFC9C51AC58}"/>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777;p64">
              <a:extLst>
                <a:ext uri="{FF2B5EF4-FFF2-40B4-BE49-F238E27FC236}">
                  <a16:creationId xmlns:a16="http://schemas.microsoft.com/office/drawing/2014/main" id="{6828005E-E3C0-AB5E-A8CA-D3600F2BCA8C}"/>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778;p64">
              <a:extLst>
                <a:ext uri="{FF2B5EF4-FFF2-40B4-BE49-F238E27FC236}">
                  <a16:creationId xmlns:a16="http://schemas.microsoft.com/office/drawing/2014/main" id="{28B1EA08-E0A1-49E2-25D9-186315D74867}"/>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779;p64">
              <a:extLst>
                <a:ext uri="{FF2B5EF4-FFF2-40B4-BE49-F238E27FC236}">
                  <a16:creationId xmlns:a16="http://schemas.microsoft.com/office/drawing/2014/main" id="{C26ADA16-C6BF-428C-F09A-102873FAA767}"/>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780;p64">
              <a:extLst>
                <a:ext uri="{FF2B5EF4-FFF2-40B4-BE49-F238E27FC236}">
                  <a16:creationId xmlns:a16="http://schemas.microsoft.com/office/drawing/2014/main" id="{DB2B87F3-5B1E-C7D0-8B79-A3A041DF5A92}"/>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781;p64">
              <a:extLst>
                <a:ext uri="{FF2B5EF4-FFF2-40B4-BE49-F238E27FC236}">
                  <a16:creationId xmlns:a16="http://schemas.microsoft.com/office/drawing/2014/main" id="{A2DD4657-5207-FEA7-AAB6-02674E92625B}"/>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782;p64">
              <a:extLst>
                <a:ext uri="{FF2B5EF4-FFF2-40B4-BE49-F238E27FC236}">
                  <a16:creationId xmlns:a16="http://schemas.microsoft.com/office/drawing/2014/main" id="{94FA2A23-43C7-3EB7-9154-BDEEF94E9058}"/>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3783;p64">
              <a:extLst>
                <a:ext uri="{FF2B5EF4-FFF2-40B4-BE49-F238E27FC236}">
                  <a16:creationId xmlns:a16="http://schemas.microsoft.com/office/drawing/2014/main" id="{7AF9AC56-ACA8-FA8A-5E6A-2B2A90F13033}"/>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784;p64">
              <a:extLst>
                <a:ext uri="{FF2B5EF4-FFF2-40B4-BE49-F238E27FC236}">
                  <a16:creationId xmlns:a16="http://schemas.microsoft.com/office/drawing/2014/main" id="{9D2D7761-85DE-010D-943C-9F36D4ED8446}"/>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785;p64">
              <a:extLst>
                <a:ext uri="{FF2B5EF4-FFF2-40B4-BE49-F238E27FC236}">
                  <a16:creationId xmlns:a16="http://schemas.microsoft.com/office/drawing/2014/main" id="{301DA701-6AEF-45B6-ECD1-48213FF254C2}"/>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786;p64">
              <a:extLst>
                <a:ext uri="{FF2B5EF4-FFF2-40B4-BE49-F238E27FC236}">
                  <a16:creationId xmlns:a16="http://schemas.microsoft.com/office/drawing/2014/main" id="{6A430C53-510A-CFAE-3650-1AE55F26883F}"/>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787;p64">
              <a:extLst>
                <a:ext uri="{FF2B5EF4-FFF2-40B4-BE49-F238E27FC236}">
                  <a16:creationId xmlns:a16="http://schemas.microsoft.com/office/drawing/2014/main" id="{827C3A93-0BB8-E30A-2288-035092334FDF}"/>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788;p64">
              <a:extLst>
                <a:ext uri="{FF2B5EF4-FFF2-40B4-BE49-F238E27FC236}">
                  <a16:creationId xmlns:a16="http://schemas.microsoft.com/office/drawing/2014/main" id="{A87D5346-A2E3-F2F0-D906-A0CCA9ADF22E}"/>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789;p64">
              <a:extLst>
                <a:ext uri="{FF2B5EF4-FFF2-40B4-BE49-F238E27FC236}">
                  <a16:creationId xmlns:a16="http://schemas.microsoft.com/office/drawing/2014/main" id="{1A588C49-6646-D735-A7A1-21302C1CE5C0}"/>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790;p64">
              <a:extLst>
                <a:ext uri="{FF2B5EF4-FFF2-40B4-BE49-F238E27FC236}">
                  <a16:creationId xmlns:a16="http://schemas.microsoft.com/office/drawing/2014/main" id="{8AAA5713-6F22-E9F7-5E58-51B987E8DB4C}"/>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791;p64">
              <a:extLst>
                <a:ext uri="{FF2B5EF4-FFF2-40B4-BE49-F238E27FC236}">
                  <a16:creationId xmlns:a16="http://schemas.microsoft.com/office/drawing/2014/main" id="{35C96E74-ABB7-4743-2230-C3EFB7258A4D}"/>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792;p64">
              <a:extLst>
                <a:ext uri="{FF2B5EF4-FFF2-40B4-BE49-F238E27FC236}">
                  <a16:creationId xmlns:a16="http://schemas.microsoft.com/office/drawing/2014/main" id="{788C8896-3308-55FE-E0C0-A4FBEE3F4ADD}"/>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793;p64">
              <a:extLst>
                <a:ext uri="{FF2B5EF4-FFF2-40B4-BE49-F238E27FC236}">
                  <a16:creationId xmlns:a16="http://schemas.microsoft.com/office/drawing/2014/main" id="{C7060313-35FF-2915-F775-A26B42FB22F5}"/>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794;p64">
              <a:extLst>
                <a:ext uri="{FF2B5EF4-FFF2-40B4-BE49-F238E27FC236}">
                  <a16:creationId xmlns:a16="http://schemas.microsoft.com/office/drawing/2014/main" id="{CEED6A96-A50E-54B9-A844-F518E994A580}"/>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795;p64">
              <a:extLst>
                <a:ext uri="{FF2B5EF4-FFF2-40B4-BE49-F238E27FC236}">
                  <a16:creationId xmlns:a16="http://schemas.microsoft.com/office/drawing/2014/main" id="{9A4C16A8-AA40-5F58-3BEC-E0433087BF11}"/>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796;p64">
              <a:extLst>
                <a:ext uri="{FF2B5EF4-FFF2-40B4-BE49-F238E27FC236}">
                  <a16:creationId xmlns:a16="http://schemas.microsoft.com/office/drawing/2014/main" id="{52310681-1E57-3797-00DE-943AEBCCC6A9}"/>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797;p64">
              <a:extLst>
                <a:ext uri="{FF2B5EF4-FFF2-40B4-BE49-F238E27FC236}">
                  <a16:creationId xmlns:a16="http://schemas.microsoft.com/office/drawing/2014/main" id="{17FC966C-6B51-3ACD-91F6-A08065DDDEA3}"/>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798;p64">
              <a:extLst>
                <a:ext uri="{FF2B5EF4-FFF2-40B4-BE49-F238E27FC236}">
                  <a16:creationId xmlns:a16="http://schemas.microsoft.com/office/drawing/2014/main" id="{430673D6-2645-A1AF-9BBB-A76C26BD7386}"/>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799;p64">
              <a:extLst>
                <a:ext uri="{FF2B5EF4-FFF2-40B4-BE49-F238E27FC236}">
                  <a16:creationId xmlns:a16="http://schemas.microsoft.com/office/drawing/2014/main" id="{5DC5528D-9A27-9715-D0E0-E631ECC24CF8}"/>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800;p64">
              <a:extLst>
                <a:ext uri="{FF2B5EF4-FFF2-40B4-BE49-F238E27FC236}">
                  <a16:creationId xmlns:a16="http://schemas.microsoft.com/office/drawing/2014/main" id="{1DC83CB6-99BE-7890-1359-5C2E15DC9CD8}"/>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801;p64">
              <a:extLst>
                <a:ext uri="{FF2B5EF4-FFF2-40B4-BE49-F238E27FC236}">
                  <a16:creationId xmlns:a16="http://schemas.microsoft.com/office/drawing/2014/main" id="{0CC988BF-CF56-C2D1-B0B8-A135A9F89BB0}"/>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802;p64">
              <a:extLst>
                <a:ext uri="{FF2B5EF4-FFF2-40B4-BE49-F238E27FC236}">
                  <a16:creationId xmlns:a16="http://schemas.microsoft.com/office/drawing/2014/main" id="{0BF7279E-0666-4F5F-705F-FCA3306FC819}"/>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803;p64">
              <a:extLst>
                <a:ext uri="{FF2B5EF4-FFF2-40B4-BE49-F238E27FC236}">
                  <a16:creationId xmlns:a16="http://schemas.microsoft.com/office/drawing/2014/main" id="{6B3506C5-2938-E951-7DE0-485080EB711F}"/>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804;p64">
              <a:extLst>
                <a:ext uri="{FF2B5EF4-FFF2-40B4-BE49-F238E27FC236}">
                  <a16:creationId xmlns:a16="http://schemas.microsoft.com/office/drawing/2014/main" id="{9269DFB5-11C3-93CA-AFC2-9CBED1519E6B}"/>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805;p64">
              <a:extLst>
                <a:ext uri="{FF2B5EF4-FFF2-40B4-BE49-F238E27FC236}">
                  <a16:creationId xmlns:a16="http://schemas.microsoft.com/office/drawing/2014/main" id="{62DDC073-E4BF-9CF4-3B4B-CBD4F626927B}"/>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806;p64">
              <a:extLst>
                <a:ext uri="{FF2B5EF4-FFF2-40B4-BE49-F238E27FC236}">
                  <a16:creationId xmlns:a16="http://schemas.microsoft.com/office/drawing/2014/main" id="{23C8B9CF-C7BD-1E95-188D-ABE26D8B49C8}"/>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807;p64">
              <a:extLst>
                <a:ext uri="{FF2B5EF4-FFF2-40B4-BE49-F238E27FC236}">
                  <a16:creationId xmlns:a16="http://schemas.microsoft.com/office/drawing/2014/main" id="{EA7F73B6-AA6E-3EB3-729F-AA00CC227ACE}"/>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808;p64">
              <a:extLst>
                <a:ext uri="{FF2B5EF4-FFF2-40B4-BE49-F238E27FC236}">
                  <a16:creationId xmlns:a16="http://schemas.microsoft.com/office/drawing/2014/main" id="{01575901-0875-F837-BE33-158534B81859}"/>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809;p64">
              <a:extLst>
                <a:ext uri="{FF2B5EF4-FFF2-40B4-BE49-F238E27FC236}">
                  <a16:creationId xmlns:a16="http://schemas.microsoft.com/office/drawing/2014/main" id="{BE8ADEF5-7F7A-698D-3BB1-B4D71DC92C4B}"/>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810;p64">
              <a:extLst>
                <a:ext uri="{FF2B5EF4-FFF2-40B4-BE49-F238E27FC236}">
                  <a16:creationId xmlns:a16="http://schemas.microsoft.com/office/drawing/2014/main" id="{3E9868D4-85A1-14C5-3C32-887771B5DFFC}"/>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811;p64">
              <a:extLst>
                <a:ext uri="{FF2B5EF4-FFF2-40B4-BE49-F238E27FC236}">
                  <a16:creationId xmlns:a16="http://schemas.microsoft.com/office/drawing/2014/main" id="{65C4C497-CF5E-59C0-9B5A-478A9977C7ED}"/>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812;p64">
              <a:extLst>
                <a:ext uri="{FF2B5EF4-FFF2-40B4-BE49-F238E27FC236}">
                  <a16:creationId xmlns:a16="http://schemas.microsoft.com/office/drawing/2014/main" id="{C57A8831-6723-0370-9252-ECE35A6EBD6C}"/>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813;p64">
              <a:extLst>
                <a:ext uri="{FF2B5EF4-FFF2-40B4-BE49-F238E27FC236}">
                  <a16:creationId xmlns:a16="http://schemas.microsoft.com/office/drawing/2014/main" id="{6367A618-6E6D-4C0C-3E45-7E6740700908}"/>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814;p64">
              <a:extLst>
                <a:ext uri="{FF2B5EF4-FFF2-40B4-BE49-F238E27FC236}">
                  <a16:creationId xmlns:a16="http://schemas.microsoft.com/office/drawing/2014/main" id="{825E13FC-663D-4C40-5D9C-EEEC06E8FDF3}"/>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815;p64">
              <a:extLst>
                <a:ext uri="{FF2B5EF4-FFF2-40B4-BE49-F238E27FC236}">
                  <a16:creationId xmlns:a16="http://schemas.microsoft.com/office/drawing/2014/main" id="{80417046-3AB7-F6F4-47D5-8030A3541CA5}"/>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816;p64">
              <a:extLst>
                <a:ext uri="{FF2B5EF4-FFF2-40B4-BE49-F238E27FC236}">
                  <a16:creationId xmlns:a16="http://schemas.microsoft.com/office/drawing/2014/main" id="{C795FEAA-34F0-6F38-6C2A-480FB87821F7}"/>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817;p64">
              <a:extLst>
                <a:ext uri="{FF2B5EF4-FFF2-40B4-BE49-F238E27FC236}">
                  <a16:creationId xmlns:a16="http://schemas.microsoft.com/office/drawing/2014/main" id="{20FBE1C5-8777-90F0-8979-9F14782BBEDE}"/>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818;p64">
              <a:extLst>
                <a:ext uri="{FF2B5EF4-FFF2-40B4-BE49-F238E27FC236}">
                  <a16:creationId xmlns:a16="http://schemas.microsoft.com/office/drawing/2014/main" id="{D4E32225-371A-3C30-E79B-3DB4B9156E1D}"/>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819;p64">
              <a:extLst>
                <a:ext uri="{FF2B5EF4-FFF2-40B4-BE49-F238E27FC236}">
                  <a16:creationId xmlns:a16="http://schemas.microsoft.com/office/drawing/2014/main" id="{01CF218B-9681-C93D-8D42-76FF0365F557}"/>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820;p64">
              <a:extLst>
                <a:ext uri="{FF2B5EF4-FFF2-40B4-BE49-F238E27FC236}">
                  <a16:creationId xmlns:a16="http://schemas.microsoft.com/office/drawing/2014/main" id="{67AE32A8-3C1F-8053-B130-256A57CA8604}"/>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821;p64">
              <a:extLst>
                <a:ext uri="{FF2B5EF4-FFF2-40B4-BE49-F238E27FC236}">
                  <a16:creationId xmlns:a16="http://schemas.microsoft.com/office/drawing/2014/main" id="{06182A4F-5705-89D8-2F1C-13101B459139}"/>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822;p64">
              <a:extLst>
                <a:ext uri="{FF2B5EF4-FFF2-40B4-BE49-F238E27FC236}">
                  <a16:creationId xmlns:a16="http://schemas.microsoft.com/office/drawing/2014/main" id="{54A6E479-263E-9F73-AC3C-73764CF626BC}"/>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823;p64">
              <a:extLst>
                <a:ext uri="{FF2B5EF4-FFF2-40B4-BE49-F238E27FC236}">
                  <a16:creationId xmlns:a16="http://schemas.microsoft.com/office/drawing/2014/main" id="{131103B8-9897-C98C-E41D-5FC0DD542E3D}"/>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824;p64">
              <a:extLst>
                <a:ext uri="{FF2B5EF4-FFF2-40B4-BE49-F238E27FC236}">
                  <a16:creationId xmlns:a16="http://schemas.microsoft.com/office/drawing/2014/main" id="{DE5A4943-344F-829C-3DEF-AFBEB4A49DB2}"/>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825;p64">
              <a:extLst>
                <a:ext uri="{FF2B5EF4-FFF2-40B4-BE49-F238E27FC236}">
                  <a16:creationId xmlns:a16="http://schemas.microsoft.com/office/drawing/2014/main" id="{8C74AC47-06A0-391F-2D8B-D7F5AB676D7C}"/>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826;p64">
              <a:extLst>
                <a:ext uri="{FF2B5EF4-FFF2-40B4-BE49-F238E27FC236}">
                  <a16:creationId xmlns:a16="http://schemas.microsoft.com/office/drawing/2014/main" id="{53A3D27E-6C1B-8FF9-A432-01EBDC2DD92B}"/>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827;p64">
              <a:extLst>
                <a:ext uri="{FF2B5EF4-FFF2-40B4-BE49-F238E27FC236}">
                  <a16:creationId xmlns:a16="http://schemas.microsoft.com/office/drawing/2014/main" id="{B415E3ED-4DDB-DE7A-97DD-93D3A5CE16EF}"/>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828;p64">
              <a:extLst>
                <a:ext uri="{FF2B5EF4-FFF2-40B4-BE49-F238E27FC236}">
                  <a16:creationId xmlns:a16="http://schemas.microsoft.com/office/drawing/2014/main" id="{2E92F4E1-89FA-530F-D3D8-0EBCB5AC27F5}"/>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829;p64">
              <a:extLst>
                <a:ext uri="{FF2B5EF4-FFF2-40B4-BE49-F238E27FC236}">
                  <a16:creationId xmlns:a16="http://schemas.microsoft.com/office/drawing/2014/main" id="{3A74743A-706B-1249-48F3-B3947AC60FB6}"/>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830;p64">
              <a:extLst>
                <a:ext uri="{FF2B5EF4-FFF2-40B4-BE49-F238E27FC236}">
                  <a16:creationId xmlns:a16="http://schemas.microsoft.com/office/drawing/2014/main" id="{73801D4C-E037-74E9-03C1-EF65BB131152}"/>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831;p64">
              <a:extLst>
                <a:ext uri="{FF2B5EF4-FFF2-40B4-BE49-F238E27FC236}">
                  <a16:creationId xmlns:a16="http://schemas.microsoft.com/office/drawing/2014/main" id="{350723E9-CB42-7B69-0E6D-55108701F8C5}"/>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832;p64">
              <a:extLst>
                <a:ext uri="{FF2B5EF4-FFF2-40B4-BE49-F238E27FC236}">
                  <a16:creationId xmlns:a16="http://schemas.microsoft.com/office/drawing/2014/main" id="{E88D8C83-C6E4-6EBD-AEDE-EB73C3B710DC}"/>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833;p64">
              <a:extLst>
                <a:ext uri="{FF2B5EF4-FFF2-40B4-BE49-F238E27FC236}">
                  <a16:creationId xmlns:a16="http://schemas.microsoft.com/office/drawing/2014/main" id="{DF9AD557-B062-60B8-C979-A8721D5211F4}"/>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834;p64">
              <a:extLst>
                <a:ext uri="{FF2B5EF4-FFF2-40B4-BE49-F238E27FC236}">
                  <a16:creationId xmlns:a16="http://schemas.microsoft.com/office/drawing/2014/main" id="{C0FC0071-FBF4-0105-E449-A0A9ED5C309A}"/>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835;p64">
              <a:extLst>
                <a:ext uri="{FF2B5EF4-FFF2-40B4-BE49-F238E27FC236}">
                  <a16:creationId xmlns:a16="http://schemas.microsoft.com/office/drawing/2014/main" id="{0BDF24E5-9D21-5EF5-EBC0-13D0DD7D334D}"/>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836;p64">
              <a:extLst>
                <a:ext uri="{FF2B5EF4-FFF2-40B4-BE49-F238E27FC236}">
                  <a16:creationId xmlns:a16="http://schemas.microsoft.com/office/drawing/2014/main" id="{E1CE3C14-F229-7CC9-C3D2-1EEF9AAA3405}"/>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837;p64">
              <a:extLst>
                <a:ext uri="{FF2B5EF4-FFF2-40B4-BE49-F238E27FC236}">
                  <a16:creationId xmlns:a16="http://schemas.microsoft.com/office/drawing/2014/main" id="{BBF26B1E-D8FD-1CA4-CA21-DE253C9E37CC}"/>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838;p64">
              <a:extLst>
                <a:ext uri="{FF2B5EF4-FFF2-40B4-BE49-F238E27FC236}">
                  <a16:creationId xmlns:a16="http://schemas.microsoft.com/office/drawing/2014/main" id="{8D0FB4B8-F47A-0EDA-9C01-300226BA6BC4}"/>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839;p64">
              <a:extLst>
                <a:ext uri="{FF2B5EF4-FFF2-40B4-BE49-F238E27FC236}">
                  <a16:creationId xmlns:a16="http://schemas.microsoft.com/office/drawing/2014/main" id="{4ED53824-2626-2AA9-C0D7-A7A0E07D8F97}"/>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840;p64">
              <a:extLst>
                <a:ext uri="{FF2B5EF4-FFF2-40B4-BE49-F238E27FC236}">
                  <a16:creationId xmlns:a16="http://schemas.microsoft.com/office/drawing/2014/main" id="{0A37559E-602C-D34D-3AAD-5EDAA4C4B0EE}"/>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841;p64">
              <a:extLst>
                <a:ext uri="{FF2B5EF4-FFF2-40B4-BE49-F238E27FC236}">
                  <a16:creationId xmlns:a16="http://schemas.microsoft.com/office/drawing/2014/main" id="{0E00CADF-1C6B-B228-330A-B1CD193E00D8}"/>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842;p64">
              <a:extLst>
                <a:ext uri="{FF2B5EF4-FFF2-40B4-BE49-F238E27FC236}">
                  <a16:creationId xmlns:a16="http://schemas.microsoft.com/office/drawing/2014/main" id="{7CB94594-F907-D97B-770C-B73E6D864062}"/>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843;p64">
              <a:extLst>
                <a:ext uri="{FF2B5EF4-FFF2-40B4-BE49-F238E27FC236}">
                  <a16:creationId xmlns:a16="http://schemas.microsoft.com/office/drawing/2014/main" id="{A4661CD9-AEC1-35A0-D653-1682789E1AAD}"/>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844;p64">
              <a:extLst>
                <a:ext uri="{FF2B5EF4-FFF2-40B4-BE49-F238E27FC236}">
                  <a16:creationId xmlns:a16="http://schemas.microsoft.com/office/drawing/2014/main" id="{EE8CC811-2776-664A-AF72-D232DA88D3D4}"/>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845;p64">
              <a:extLst>
                <a:ext uri="{FF2B5EF4-FFF2-40B4-BE49-F238E27FC236}">
                  <a16:creationId xmlns:a16="http://schemas.microsoft.com/office/drawing/2014/main" id="{4C1B8692-C9D4-1A9B-8BAB-A1AA98D4F8BE}"/>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846;p64">
              <a:extLst>
                <a:ext uri="{FF2B5EF4-FFF2-40B4-BE49-F238E27FC236}">
                  <a16:creationId xmlns:a16="http://schemas.microsoft.com/office/drawing/2014/main" id="{B803FAFD-AB6A-6917-AF3D-6F14BAC2FA85}"/>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847;p64">
              <a:extLst>
                <a:ext uri="{FF2B5EF4-FFF2-40B4-BE49-F238E27FC236}">
                  <a16:creationId xmlns:a16="http://schemas.microsoft.com/office/drawing/2014/main" id="{0664BEAA-7FDC-1896-A8BE-853A1B9D8399}"/>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3848;p64">
              <a:extLst>
                <a:ext uri="{FF2B5EF4-FFF2-40B4-BE49-F238E27FC236}">
                  <a16:creationId xmlns:a16="http://schemas.microsoft.com/office/drawing/2014/main" id="{FED82318-F78D-7DB1-446D-69A142D3AAEF}"/>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3849;p64">
              <a:extLst>
                <a:ext uri="{FF2B5EF4-FFF2-40B4-BE49-F238E27FC236}">
                  <a16:creationId xmlns:a16="http://schemas.microsoft.com/office/drawing/2014/main" id="{B808EC82-EBF2-0808-D7D9-3CE8E16FDA6B}"/>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850;p64">
              <a:extLst>
                <a:ext uri="{FF2B5EF4-FFF2-40B4-BE49-F238E27FC236}">
                  <a16:creationId xmlns:a16="http://schemas.microsoft.com/office/drawing/2014/main" id="{1EEC5B3B-FCF7-AA7E-1D54-766C36F5B41A}"/>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851;p64">
              <a:extLst>
                <a:ext uri="{FF2B5EF4-FFF2-40B4-BE49-F238E27FC236}">
                  <a16:creationId xmlns:a16="http://schemas.microsoft.com/office/drawing/2014/main" id="{7B98368D-3733-1DD9-6D26-8BB49336C952}"/>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852;p64">
              <a:extLst>
                <a:ext uri="{FF2B5EF4-FFF2-40B4-BE49-F238E27FC236}">
                  <a16:creationId xmlns:a16="http://schemas.microsoft.com/office/drawing/2014/main" id="{98FCC832-DF06-6B4C-058B-C4508F950FD7}"/>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853;p64">
              <a:extLst>
                <a:ext uri="{FF2B5EF4-FFF2-40B4-BE49-F238E27FC236}">
                  <a16:creationId xmlns:a16="http://schemas.microsoft.com/office/drawing/2014/main" id="{DDD16A4E-0D16-CE98-3E9E-821658099BF2}"/>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854;p64">
              <a:extLst>
                <a:ext uri="{FF2B5EF4-FFF2-40B4-BE49-F238E27FC236}">
                  <a16:creationId xmlns:a16="http://schemas.microsoft.com/office/drawing/2014/main" id="{A335277D-F8EF-AF16-3CE0-31E738FB53AD}"/>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855;p64">
              <a:extLst>
                <a:ext uri="{FF2B5EF4-FFF2-40B4-BE49-F238E27FC236}">
                  <a16:creationId xmlns:a16="http://schemas.microsoft.com/office/drawing/2014/main" id="{900773C9-284A-3A61-6559-F91562E7DFC5}"/>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856;p64">
              <a:extLst>
                <a:ext uri="{FF2B5EF4-FFF2-40B4-BE49-F238E27FC236}">
                  <a16:creationId xmlns:a16="http://schemas.microsoft.com/office/drawing/2014/main" id="{CF05D52C-A491-E525-9A01-9463D03FE8DB}"/>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857;p64">
              <a:extLst>
                <a:ext uri="{FF2B5EF4-FFF2-40B4-BE49-F238E27FC236}">
                  <a16:creationId xmlns:a16="http://schemas.microsoft.com/office/drawing/2014/main" id="{0BF8980A-0F2D-9A7F-1A28-6234492A72B9}"/>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858;p64">
              <a:extLst>
                <a:ext uri="{FF2B5EF4-FFF2-40B4-BE49-F238E27FC236}">
                  <a16:creationId xmlns:a16="http://schemas.microsoft.com/office/drawing/2014/main" id="{619C9377-5AB1-EE4A-CA04-BA3037FF6E4F}"/>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859;p64">
              <a:extLst>
                <a:ext uri="{FF2B5EF4-FFF2-40B4-BE49-F238E27FC236}">
                  <a16:creationId xmlns:a16="http://schemas.microsoft.com/office/drawing/2014/main" id="{EF0A23C5-FE18-4CB7-F666-7FB83E9D696C}"/>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860;p64">
              <a:extLst>
                <a:ext uri="{FF2B5EF4-FFF2-40B4-BE49-F238E27FC236}">
                  <a16:creationId xmlns:a16="http://schemas.microsoft.com/office/drawing/2014/main" id="{96A6D086-DF3E-D765-B404-910F7434ABE1}"/>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861;p64">
              <a:extLst>
                <a:ext uri="{FF2B5EF4-FFF2-40B4-BE49-F238E27FC236}">
                  <a16:creationId xmlns:a16="http://schemas.microsoft.com/office/drawing/2014/main" id="{0DE50FC3-269C-3C93-0A9F-14CEC1666340}"/>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819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SMEs vulnerable to cyber threats?</a:t>
            </a:r>
            <a:endParaRPr dirty="0"/>
          </a:p>
        </p:txBody>
      </p:sp>
      <p:sp>
        <p:nvSpPr>
          <p:cNvPr id="10" name="Text Placeholder 9">
            <a:extLst>
              <a:ext uri="{FF2B5EF4-FFF2-40B4-BE49-F238E27FC236}">
                <a16:creationId xmlns:a16="http://schemas.microsoft.com/office/drawing/2014/main" id="{98F92443-4EA8-B19A-794F-76D688A87FCC}"/>
              </a:ext>
            </a:extLst>
          </p:cNvPr>
          <p:cNvSpPr>
            <a:spLocks noGrp="1"/>
          </p:cNvSpPr>
          <p:nvPr>
            <p:ph type="body" idx="1"/>
          </p:nvPr>
        </p:nvSpPr>
        <p:spPr>
          <a:xfrm>
            <a:off x="686184" y="1527440"/>
            <a:ext cx="4781332" cy="2625256"/>
          </a:xfrm>
        </p:spPr>
        <p:txBody>
          <a:bodyPr/>
          <a:lstStyle/>
          <a:p>
            <a:pPr marL="139700" indent="0">
              <a:buNone/>
            </a:pPr>
            <a:r>
              <a:rPr lang="en-US" dirty="0"/>
              <a:t>Small and Medium Enterprises (SMEs) face a higher risk of cyber threats compared to larger businesses because of their limited financial resources. This makes it challenging for SMEs to establish strong security measures. The significance of cybersecurity may be underestimated by SMEs, as they might assume that they are not potential targets or that the risks are not significant. However, cyber attacks can result in severe consequences such as data breaches and financial losses, which can cause long-term harm to the business's reputation and customer trust. (OriginStamp, 2023)​</a:t>
            </a:r>
            <a:endParaRPr lang="en-GB" dirty="0"/>
          </a:p>
        </p:txBody>
      </p:sp>
      <p:grpSp>
        <p:nvGrpSpPr>
          <p:cNvPr id="13" name="Google Shape;3133;p64">
            <a:extLst>
              <a:ext uri="{FF2B5EF4-FFF2-40B4-BE49-F238E27FC236}">
                <a16:creationId xmlns:a16="http://schemas.microsoft.com/office/drawing/2014/main" id="{E6F86B81-CD4E-CD53-D5B3-076068516596}"/>
              </a:ext>
            </a:extLst>
          </p:cNvPr>
          <p:cNvGrpSpPr/>
          <p:nvPr/>
        </p:nvGrpSpPr>
        <p:grpSpPr>
          <a:xfrm>
            <a:off x="6113505" y="1260251"/>
            <a:ext cx="2717438" cy="3003067"/>
            <a:chOff x="1543650" y="238400"/>
            <a:chExt cx="4820100" cy="5237775"/>
          </a:xfrm>
        </p:grpSpPr>
        <p:sp>
          <p:nvSpPr>
            <p:cNvPr id="14" name="Google Shape;3134;p64">
              <a:extLst>
                <a:ext uri="{FF2B5EF4-FFF2-40B4-BE49-F238E27FC236}">
                  <a16:creationId xmlns:a16="http://schemas.microsoft.com/office/drawing/2014/main" id="{EAF22A82-5F4F-F998-E94A-798E27BB8CA8}"/>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36;p64">
              <a:extLst>
                <a:ext uri="{FF2B5EF4-FFF2-40B4-BE49-F238E27FC236}">
                  <a16:creationId xmlns:a16="http://schemas.microsoft.com/office/drawing/2014/main" id="{29B0E75E-C55C-E039-C038-00ACAAFC43DD}"/>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37;p64">
              <a:extLst>
                <a:ext uri="{FF2B5EF4-FFF2-40B4-BE49-F238E27FC236}">
                  <a16:creationId xmlns:a16="http://schemas.microsoft.com/office/drawing/2014/main" id="{F8888A5B-3E38-B990-E5F7-68AF06C2252C}"/>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38;p64">
              <a:extLst>
                <a:ext uri="{FF2B5EF4-FFF2-40B4-BE49-F238E27FC236}">
                  <a16:creationId xmlns:a16="http://schemas.microsoft.com/office/drawing/2014/main" id="{3FE3495D-BD39-2211-D0BF-18832FF6C994}"/>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39;p64">
              <a:extLst>
                <a:ext uri="{FF2B5EF4-FFF2-40B4-BE49-F238E27FC236}">
                  <a16:creationId xmlns:a16="http://schemas.microsoft.com/office/drawing/2014/main" id="{D6BFA6E3-6401-7FE4-200F-D6E163FBBE26}"/>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40;p64">
              <a:extLst>
                <a:ext uri="{FF2B5EF4-FFF2-40B4-BE49-F238E27FC236}">
                  <a16:creationId xmlns:a16="http://schemas.microsoft.com/office/drawing/2014/main" id="{AF95DD19-C6C0-BFBC-051B-C863458231A8}"/>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41;p64">
              <a:extLst>
                <a:ext uri="{FF2B5EF4-FFF2-40B4-BE49-F238E27FC236}">
                  <a16:creationId xmlns:a16="http://schemas.microsoft.com/office/drawing/2014/main" id="{5C913911-D00F-AF14-8AC8-6490CD0AE98D}"/>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42;p64">
              <a:extLst>
                <a:ext uri="{FF2B5EF4-FFF2-40B4-BE49-F238E27FC236}">
                  <a16:creationId xmlns:a16="http://schemas.microsoft.com/office/drawing/2014/main" id="{8E630E4C-ADDC-3F4B-B3F1-E06307529FB6}"/>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43;p64">
              <a:extLst>
                <a:ext uri="{FF2B5EF4-FFF2-40B4-BE49-F238E27FC236}">
                  <a16:creationId xmlns:a16="http://schemas.microsoft.com/office/drawing/2014/main" id="{24501499-BD8E-631D-3ED1-3BDA2737DC9C}"/>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44;p64">
              <a:extLst>
                <a:ext uri="{FF2B5EF4-FFF2-40B4-BE49-F238E27FC236}">
                  <a16:creationId xmlns:a16="http://schemas.microsoft.com/office/drawing/2014/main" id="{672B4D04-CCE1-3E48-D279-B9B7D22AB30B}"/>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5;p64">
              <a:extLst>
                <a:ext uri="{FF2B5EF4-FFF2-40B4-BE49-F238E27FC236}">
                  <a16:creationId xmlns:a16="http://schemas.microsoft.com/office/drawing/2014/main" id="{D643527D-030F-6F03-E0EE-64A2E1404A82}"/>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46;p64">
              <a:extLst>
                <a:ext uri="{FF2B5EF4-FFF2-40B4-BE49-F238E27FC236}">
                  <a16:creationId xmlns:a16="http://schemas.microsoft.com/office/drawing/2014/main" id="{2B9AB4C1-3395-BADB-BC56-24A1659B2526}"/>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7;p64">
              <a:extLst>
                <a:ext uri="{FF2B5EF4-FFF2-40B4-BE49-F238E27FC236}">
                  <a16:creationId xmlns:a16="http://schemas.microsoft.com/office/drawing/2014/main" id="{5B0DDAF0-89AA-895C-E7D5-6CF264052CB6}"/>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48;p64">
              <a:extLst>
                <a:ext uri="{FF2B5EF4-FFF2-40B4-BE49-F238E27FC236}">
                  <a16:creationId xmlns:a16="http://schemas.microsoft.com/office/drawing/2014/main" id="{393EFF08-F726-D427-A1D2-9803876CC393}"/>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49;p64">
              <a:extLst>
                <a:ext uri="{FF2B5EF4-FFF2-40B4-BE49-F238E27FC236}">
                  <a16:creationId xmlns:a16="http://schemas.microsoft.com/office/drawing/2014/main" id="{A50E84C8-0CCC-4944-B1F7-49EB72922346}"/>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50;p64">
              <a:extLst>
                <a:ext uri="{FF2B5EF4-FFF2-40B4-BE49-F238E27FC236}">
                  <a16:creationId xmlns:a16="http://schemas.microsoft.com/office/drawing/2014/main" id="{4C4EFA1B-AE84-C2D5-6E05-952F16BAB94D}"/>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51;p64">
              <a:extLst>
                <a:ext uri="{FF2B5EF4-FFF2-40B4-BE49-F238E27FC236}">
                  <a16:creationId xmlns:a16="http://schemas.microsoft.com/office/drawing/2014/main" id="{7EA6381F-5003-A6D3-CC61-42C47223F537}"/>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52;p64">
              <a:extLst>
                <a:ext uri="{FF2B5EF4-FFF2-40B4-BE49-F238E27FC236}">
                  <a16:creationId xmlns:a16="http://schemas.microsoft.com/office/drawing/2014/main" id="{5494880A-A7A9-5729-69C8-7BFFD7EC19AD}"/>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53;p64">
              <a:extLst>
                <a:ext uri="{FF2B5EF4-FFF2-40B4-BE49-F238E27FC236}">
                  <a16:creationId xmlns:a16="http://schemas.microsoft.com/office/drawing/2014/main" id="{F85D2070-E38E-AB46-1171-E4DCE82C8478}"/>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54;p64">
              <a:extLst>
                <a:ext uri="{FF2B5EF4-FFF2-40B4-BE49-F238E27FC236}">
                  <a16:creationId xmlns:a16="http://schemas.microsoft.com/office/drawing/2014/main" id="{E6DFEF0E-21D4-4373-C39B-6FC8B77C7640}"/>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5;p64">
              <a:extLst>
                <a:ext uri="{FF2B5EF4-FFF2-40B4-BE49-F238E27FC236}">
                  <a16:creationId xmlns:a16="http://schemas.microsoft.com/office/drawing/2014/main" id="{D83199E0-6EC3-4890-DB85-DDA2B929800D}"/>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56;p64">
              <a:extLst>
                <a:ext uri="{FF2B5EF4-FFF2-40B4-BE49-F238E27FC236}">
                  <a16:creationId xmlns:a16="http://schemas.microsoft.com/office/drawing/2014/main" id="{4B541D6D-856D-6BC0-734E-826800B57955}"/>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7;p64">
              <a:extLst>
                <a:ext uri="{FF2B5EF4-FFF2-40B4-BE49-F238E27FC236}">
                  <a16:creationId xmlns:a16="http://schemas.microsoft.com/office/drawing/2014/main" id="{378DD41C-A500-EAD7-1AD0-DCF7EBCBA2A8}"/>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58;p64">
              <a:extLst>
                <a:ext uri="{FF2B5EF4-FFF2-40B4-BE49-F238E27FC236}">
                  <a16:creationId xmlns:a16="http://schemas.microsoft.com/office/drawing/2014/main" id="{15ADFC05-9265-D891-5CBB-43DE999336EC}"/>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59;p64">
              <a:extLst>
                <a:ext uri="{FF2B5EF4-FFF2-40B4-BE49-F238E27FC236}">
                  <a16:creationId xmlns:a16="http://schemas.microsoft.com/office/drawing/2014/main" id="{B1D267B2-0E81-F6CB-D5D0-E775CFC3E316}"/>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60;p64">
              <a:extLst>
                <a:ext uri="{FF2B5EF4-FFF2-40B4-BE49-F238E27FC236}">
                  <a16:creationId xmlns:a16="http://schemas.microsoft.com/office/drawing/2014/main" id="{E28821E2-44B1-0ABF-F88F-0F2EBA60DFB0}"/>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61;p64">
              <a:extLst>
                <a:ext uri="{FF2B5EF4-FFF2-40B4-BE49-F238E27FC236}">
                  <a16:creationId xmlns:a16="http://schemas.microsoft.com/office/drawing/2014/main" id="{906C9F78-7512-B834-53D2-514A665455CE}"/>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62;p64">
              <a:extLst>
                <a:ext uri="{FF2B5EF4-FFF2-40B4-BE49-F238E27FC236}">
                  <a16:creationId xmlns:a16="http://schemas.microsoft.com/office/drawing/2014/main" id="{5E1B116E-1EA4-4D79-1F6F-2ECA57D7C34F}"/>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63;p64">
              <a:extLst>
                <a:ext uri="{FF2B5EF4-FFF2-40B4-BE49-F238E27FC236}">
                  <a16:creationId xmlns:a16="http://schemas.microsoft.com/office/drawing/2014/main" id="{57DFF9F2-CBF5-B160-5505-2E341D0FC974}"/>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64;p64">
              <a:extLst>
                <a:ext uri="{FF2B5EF4-FFF2-40B4-BE49-F238E27FC236}">
                  <a16:creationId xmlns:a16="http://schemas.microsoft.com/office/drawing/2014/main" id="{70897210-FE80-48A4-0263-4D9B865A535A}"/>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65;p64">
              <a:extLst>
                <a:ext uri="{FF2B5EF4-FFF2-40B4-BE49-F238E27FC236}">
                  <a16:creationId xmlns:a16="http://schemas.microsoft.com/office/drawing/2014/main" id="{B2FCF566-6024-27F1-4FE2-D8AE92814FE4}"/>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66;p64">
              <a:extLst>
                <a:ext uri="{FF2B5EF4-FFF2-40B4-BE49-F238E27FC236}">
                  <a16:creationId xmlns:a16="http://schemas.microsoft.com/office/drawing/2014/main" id="{4EBD23EC-67B5-84A9-A102-E748CCA1F1E4}"/>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67;p64">
              <a:extLst>
                <a:ext uri="{FF2B5EF4-FFF2-40B4-BE49-F238E27FC236}">
                  <a16:creationId xmlns:a16="http://schemas.microsoft.com/office/drawing/2014/main" id="{DE54EF17-C6A6-5436-CEEA-4B39C2B92F7B}"/>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68;p64">
              <a:extLst>
                <a:ext uri="{FF2B5EF4-FFF2-40B4-BE49-F238E27FC236}">
                  <a16:creationId xmlns:a16="http://schemas.microsoft.com/office/drawing/2014/main" id="{529CAF90-6F5B-D9AF-B3FE-99F62E31EABE}"/>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69;p64">
              <a:extLst>
                <a:ext uri="{FF2B5EF4-FFF2-40B4-BE49-F238E27FC236}">
                  <a16:creationId xmlns:a16="http://schemas.microsoft.com/office/drawing/2014/main" id="{633227BB-B9AC-D3DF-C532-F2F4BA8E5E4C}"/>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70;p64">
              <a:extLst>
                <a:ext uri="{FF2B5EF4-FFF2-40B4-BE49-F238E27FC236}">
                  <a16:creationId xmlns:a16="http://schemas.microsoft.com/office/drawing/2014/main" id="{6BE37D24-A6A6-F4C5-79F2-09C0D8753E59}"/>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71;p64">
              <a:extLst>
                <a:ext uri="{FF2B5EF4-FFF2-40B4-BE49-F238E27FC236}">
                  <a16:creationId xmlns:a16="http://schemas.microsoft.com/office/drawing/2014/main" id="{6EA283F1-23C5-6943-37A1-9F816EF5E919}"/>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72;p64">
              <a:extLst>
                <a:ext uri="{FF2B5EF4-FFF2-40B4-BE49-F238E27FC236}">
                  <a16:creationId xmlns:a16="http://schemas.microsoft.com/office/drawing/2014/main" id="{E7D6C23D-7C6F-225E-122A-36766024F0FC}"/>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73;p64">
              <a:extLst>
                <a:ext uri="{FF2B5EF4-FFF2-40B4-BE49-F238E27FC236}">
                  <a16:creationId xmlns:a16="http://schemas.microsoft.com/office/drawing/2014/main" id="{7619A110-5A54-1ACC-774A-3ACCC7A35B97}"/>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74;p64">
              <a:extLst>
                <a:ext uri="{FF2B5EF4-FFF2-40B4-BE49-F238E27FC236}">
                  <a16:creationId xmlns:a16="http://schemas.microsoft.com/office/drawing/2014/main" id="{BACDE3B9-5CD5-6735-90E2-83E3C4F8ADCC}"/>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75;p64">
              <a:extLst>
                <a:ext uri="{FF2B5EF4-FFF2-40B4-BE49-F238E27FC236}">
                  <a16:creationId xmlns:a16="http://schemas.microsoft.com/office/drawing/2014/main" id="{5E3262A8-36C3-4391-BC22-BD28B4D467DA}"/>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76;p64">
              <a:extLst>
                <a:ext uri="{FF2B5EF4-FFF2-40B4-BE49-F238E27FC236}">
                  <a16:creationId xmlns:a16="http://schemas.microsoft.com/office/drawing/2014/main" id="{826D0F62-7B7F-EFF4-46B1-67F87A883DA9}"/>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77;p64">
              <a:extLst>
                <a:ext uri="{FF2B5EF4-FFF2-40B4-BE49-F238E27FC236}">
                  <a16:creationId xmlns:a16="http://schemas.microsoft.com/office/drawing/2014/main" id="{519DD82B-017F-D7EC-B5A9-CA5710E34AF0}"/>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78;p64">
              <a:extLst>
                <a:ext uri="{FF2B5EF4-FFF2-40B4-BE49-F238E27FC236}">
                  <a16:creationId xmlns:a16="http://schemas.microsoft.com/office/drawing/2014/main" id="{0B88BB06-0732-36D5-E780-22AAD28F1E67}"/>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79;p64">
              <a:extLst>
                <a:ext uri="{FF2B5EF4-FFF2-40B4-BE49-F238E27FC236}">
                  <a16:creationId xmlns:a16="http://schemas.microsoft.com/office/drawing/2014/main" id="{FB581DFA-89D7-D022-E394-9904DBC98B20}"/>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80;p64">
              <a:extLst>
                <a:ext uri="{FF2B5EF4-FFF2-40B4-BE49-F238E27FC236}">
                  <a16:creationId xmlns:a16="http://schemas.microsoft.com/office/drawing/2014/main" id="{6F16ECBD-2016-60AB-1D7C-A9790FF11F13}"/>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81;p64">
              <a:extLst>
                <a:ext uri="{FF2B5EF4-FFF2-40B4-BE49-F238E27FC236}">
                  <a16:creationId xmlns:a16="http://schemas.microsoft.com/office/drawing/2014/main" id="{525CE7D5-A078-E367-5659-0DED5BB1F04F}"/>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82;p64">
              <a:extLst>
                <a:ext uri="{FF2B5EF4-FFF2-40B4-BE49-F238E27FC236}">
                  <a16:creationId xmlns:a16="http://schemas.microsoft.com/office/drawing/2014/main" id="{E5029EDD-226D-62A6-1B88-DFAFB58FA5C8}"/>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83;p64">
              <a:extLst>
                <a:ext uri="{FF2B5EF4-FFF2-40B4-BE49-F238E27FC236}">
                  <a16:creationId xmlns:a16="http://schemas.microsoft.com/office/drawing/2014/main" id="{16AC6DFA-9FD1-3E3E-6DEE-6DC0C94BC18C}"/>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84;p64">
              <a:extLst>
                <a:ext uri="{FF2B5EF4-FFF2-40B4-BE49-F238E27FC236}">
                  <a16:creationId xmlns:a16="http://schemas.microsoft.com/office/drawing/2014/main" id="{F6423FC8-482B-6708-692F-B19202A88686}"/>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185;p64">
              <a:extLst>
                <a:ext uri="{FF2B5EF4-FFF2-40B4-BE49-F238E27FC236}">
                  <a16:creationId xmlns:a16="http://schemas.microsoft.com/office/drawing/2014/main" id="{FA070CC6-8AD0-C9A0-FE4C-069134C10D00}"/>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186;p64">
              <a:extLst>
                <a:ext uri="{FF2B5EF4-FFF2-40B4-BE49-F238E27FC236}">
                  <a16:creationId xmlns:a16="http://schemas.microsoft.com/office/drawing/2014/main" id="{BF84625E-7F2F-AB06-4066-B6C1699FCE3D}"/>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187;p64">
              <a:extLst>
                <a:ext uri="{FF2B5EF4-FFF2-40B4-BE49-F238E27FC236}">
                  <a16:creationId xmlns:a16="http://schemas.microsoft.com/office/drawing/2014/main" id="{403BF76C-C63B-1CE8-9BB2-C89C9FA9F993}"/>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188;p64">
              <a:extLst>
                <a:ext uri="{FF2B5EF4-FFF2-40B4-BE49-F238E27FC236}">
                  <a16:creationId xmlns:a16="http://schemas.microsoft.com/office/drawing/2014/main" id="{AD66A337-C123-F68F-D91C-40E58DDA56C9}"/>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189;p64">
              <a:extLst>
                <a:ext uri="{FF2B5EF4-FFF2-40B4-BE49-F238E27FC236}">
                  <a16:creationId xmlns:a16="http://schemas.microsoft.com/office/drawing/2014/main" id="{560E5C5B-2335-F4EC-193B-CAD9E53EBAF9}"/>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190;p64">
              <a:extLst>
                <a:ext uri="{FF2B5EF4-FFF2-40B4-BE49-F238E27FC236}">
                  <a16:creationId xmlns:a16="http://schemas.microsoft.com/office/drawing/2014/main" id="{B82D46B0-3C29-0A5B-E90B-59760B6AAC91}"/>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191;p64">
              <a:extLst>
                <a:ext uri="{FF2B5EF4-FFF2-40B4-BE49-F238E27FC236}">
                  <a16:creationId xmlns:a16="http://schemas.microsoft.com/office/drawing/2014/main" id="{C76D8F4B-64E9-83B9-B37C-01F491E6202D}"/>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192;p64">
              <a:extLst>
                <a:ext uri="{FF2B5EF4-FFF2-40B4-BE49-F238E27FC236}">
                  <a16:creationId xmlns:a16="http://schemas.microsoft.com/office/drawing/2014/main" id="{739D8D38-19FC-253D-E8B6-52D617CC2FC3}"/>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193;p64">
              <a:extLst>
                <a:ext uri="{FF2B5EF4-FFF2-40B4-BE49-F238E27FC236}">
                  <a16:creationId xmlns:a16="http://schemas.microsoft.com/office/drawing/2014/main" id="{091EE688-E602-206F-4093-5E9F0DCFE8D6}"/>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194;p64">
              <a:extLst>
                <a:ext uri="{FF2B5EF4-FFF2-40B4-BE49-F238E27FC236}">
                  <a16:creationId xmlns:a16="http://schemas.microsoft.com/office/drawing/2014/main" id="{9765A10E-E32A-A94D-EA53-19B5C0E0EF10}"/>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195;p64">
              <a:extLst>
                <a:ext uri="{FF2B5EF4-FFF2-40B4-BE49-F238E27FC236}">
                  <a16:creationId xmlns:a16="http://schemas.microsoft.com/office/drawing/2014/main" id="{9210B26B-80AB-4149-DEA5-89AE0C95D628}"/>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196;p64">
              <a:extLst>
                <a:ext uri="{FF2B5EF4-FFF2-40B4-BE49-F238E27FC236}">
                  <a16:creationId xmlns:a16="http://schemas.microsoft.com/office/drawing/2014/main" id="{33AC620A-B6D1-16DD-C872-CF1046FD44FD}"/>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197;p64">
              <a:extLst>
                <a:ext uri="{FF2B5EF4-FFF2-40B4-BE49-F238E27FC236}">
                  <a16:creationId xmlns:a16="http://schemas.microsoft.com/office/drawing/2014/main" id="{241CAB80-06E2-E22B-57CE-B365C05B11F7}"/>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198;p64">
              <a:extLst>
                <a:ext uri="{FF2B5EF4-FFF2-40B4-BE49-F238E27FC236}">
                  <a16:creationId xmlns:a16="http://schemas.microsoft.com/office/drawing/2014/main" id="{DB5D2BD6-7E31-939B-44D9-816E234E1FA3}"/>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199;p64">
              <a:extLst>
                <a:ext uri="{FF2B5EF4-FFF2-40B4-BE49-F238E27FC236}">
                  <a16:creationId xmlns:a16="http://schemas.microsoft.com/office/drawing/2014/main" id="{BB4CD85A-9C78-07DD-A459-C2B5E6A15B81}"/>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200;p64">
              <a:extLst>
                <a:ext uri="{FF2B5EF4-FFF2-40B4-BE49-F238E27FC236}">
                  <a16:creationId xmlns:a16="http://schemas.microsoft.com/office/drawing/2014/main" id="{57AF3D41-8228-C95C-ED1B-3D6E60D5B7E9}"/>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201;p64">
              <a:extLst>
                <a:ext uri="{FF2B5EF4-FFF2-40B4-BE49-F238E27FC236}">
                  <a16:creationId xmlns:a16="http://schemas.microsoft.com/office/drawing/2014/main" id="{92CD5446-A779-31E9-B75A-4EBF44C94978}"/>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202;p64">
              <a:extLst>
                <a:ext uri="{FF2B5EF4-FFF2-40B4-BE49-F238E27FC236}">
                  <a16:creationId xmlns:a16="http://schemas.microsoft.com/office/drawing/2014/main" id="{75772468-44A5-C15E-74EA-2883014C6DA0}"/>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203;p64">
              <a:extLst>
                <a:ext uri="{FF2B5EF4-FFF2-40B4-BE49-F238E27FC236}">
                  <a16:creationId xmlns:a16="http://schemas.microsoft.com/office/drawing/2014/main" id="{1A1D16F5-4A83-0178-85A2-654047B0B583}"/>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204;p64">
              <a:extLst>
                <a:ext uri="{FF2B5EF4-FFF2-40B4-BE49-F238E27FC236}">
                  <a16:creationId xmlns:a16="http://schemas.microsoft.com/office/drawing/2014/main" id="{593A7382-38D5-CD71-3CCB-9F573F520E4C}"/>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205;p64">
              <a:extLst>
                <a:ext uri="{FF2B5EF4-FFF2-40B4-BE49-F238E27FC236}">
                  <a16:creationId xmlns:a16="http://schemas.microsoft.com/office/drawing/2014/main" id="{192C50C3-B329-D34C-0BC4-7004905EEF97}"/>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206;p64">
              <a:extLst>
                <a:ext uri="{FF2B5EF4-FFF2-40B4-BE49-F238E27FC236}">
                  <a16:creationId xmlns:a16="http://schemas.microsoft.com/office/drawing/2014/main" id="{3CD364E3-5BEB-6779-CA25-DC2BCF5B289B}"/>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207;p64">
              <a:extLst>
                <a:ext uri="{FF2B5EF4-FFF2-40B4-BE49-F238E27FC236}">
                  <a16:creationId xmlns:a16="http://schemas.microsoft.com/office/drawing/2014/main" id="{C40BA33D-5DC9-5159-2983-1B8316EB223C}"/>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208;p64">
              <a:extLst>
                <a:ext uri="{FF2B5EF4-FFF2-40B4-BE49-F238E27FC236}">
                  <a16:creationId xmlns:a16="http://schemas.microsoft.com/office/drawing/2014/main" id="{2E415015-7468-61F8-73DB-7EA2B81770DC}"/>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209;p64">
              <a:extLst>
                <a:ext uri="{FF2B5EF4-FFF2-40B4-BE49-F238E27FC236}">
                  <a16:creationId xmlns:a16="http://schemas.microsoft.com/office/drawing/2014/main" id="{BE6DB51D-E0AB-E064-BDE0-E2FC7251D620}"/>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210;p64">
              <a:extLst>
                <a:ext uri="{FF2B5EF4-FFF2-40B4-BE49-F238E27FC236}">
                  <a16:creationId xmlns:a16="http://schemas.microsoft.com/office/drawing/2014/main" id="{1D5D6D68-F860-A503-291B-FED17E7E9137}"/>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211;p64">
              <a:extLst>
                <a:ext uri="{FF2B5EF4-FFF2-40B4-BE49-F238E27FC236}">
                  <a16:creationId xmlns:a16="http://schemas.microsoft.com/office/drawing/2014/main" id="{508BC6FC-A360-04DA-0973-07040A8B947D}"/>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212;p64">
              <a:extLst>
                <a:ext uri="{FF2B5EF4-FFF2-40B4-BE49-F238E27FC236}">
                  <a16:creationId xmlns:a16="http://schemas.microsoft.com/office/drawing/2014/main" id="{8C732C63-4A7B-4C6C-B9C4-92DAF2A22FD4}"/>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213;p64">
              <a:extLst>
                <a:ext uri="{FF2B5EF4-FFF2-40B4-BE49-F238E27FC236}">
                  <a16:creationId xmlns:a16="http://schemas.microsoft.com/office/drawing/2014/main" id="{BEB625F3-95B1-D7FF-1EBF-FDC5C1CE8169}"/>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214;p64">
              <a:extLst>
                <a:ext uri="{FF2B5EF4-FFF2-40B4-BE49-F238E27FC236}">
                  <a16:creationId xmlns:a16="http://schemas.microsoft.com/office/drawing/2014/main" id="{794DCC69-46C3-B72C-C768-765367AD8EC5}"/>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215;p64">
              <a:extLst>
                <a:ext uri="{FF2B5EF4-FFF2-40B4-BE49-F238E27FC236}">
                  <a16:creationId xmlns:a16="http://schemas.microsoft.com/office/drawing/2014/main" id="{028BC2B7-2F6B-F650-3BE9-78ECF301DA28}"/>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216;p64">
              <a:extLst>
                <a:ext uri="{FF2B5EF4-FFF2-40B4-BE49-F238E27FC236}">
                  <a16:creationId xmlns:a16="http://schemas.microsoft.com/office/drawing/2014/main" id="{186DAAC0-FDE0-6BF1-BE0D-AD8D695E7BCE}"/>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217;p64">
              <a:extLst>
                <a:ext uri="{FF2B5EF4-FFF2-40B4-BE49-F238E27FC236}">
                  <a16:creationId xmlns:a16="http://schemas.microsoft.com/office/drawing/2014/main" id="{75BAAD2A-6E3B-E92D-17F2-D2244D1211AA}"/>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218;p64">
              <a:extLst>
                <a:ext uri="{FF2B5EF4-FFF2-40B4-BE49-F238E27FC236}">
                  <a16:creationId xmlns:a16="http://schemas.microsoft.com/office/drawing/2014/main" id="{AB98BE89-C1C9-B016-ABAB-596B84B411C4}"/>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219;p64">
              <a:extLst>
                <a:ext uri="{FF2B5EF4-FFF2-40B4-BE49-F238E27FC236}">
                  <a16:creationId xmlns:a16="http://schemas.microsoft.com/office/drawing/2014/main" id="{815A0251-121F-E770-9FCD-5E9682BDF4FB}"/>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220;p64">
              <a:extLst>
                <a:ext uri="{FF2B5EF4-FFF2-40B4-BE49-F238E27FC236}">
                  <a16:creationId xmlns:a16="http://schemas.microsoft.com/office/drawing/2014/main" id="{60843174-8C70-DA77-22B0-4ACCAB1670E6}"/>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221;p64">
              <a:extLst>
                <a:ext uri="{FF2B5EF4-FFF2-40B4-BE49-F238E27FC236}">
                  <a16:creationId xmlns:a16="http://schemas.microsoft.com/office/drawing/2014/main" id="{9688CFCB-85EF-F4C6-335C-EBB2C0A2E630}"/>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222;p64">
              <a:extLst>
                <a:ext uri="{FF2B5EF4-FFF2-40B4-BE49-F238E27FC236}">
                  <a16:creationId xmlns:a16="http://schemas.microsoft.com/office/drawing/2014/main" id="{54083094-D47A-3A52-BE53-3CA3C6245857}"/>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223;p64">
              <a:extLst>
                <a:ext uri="{FF2B5EF4-FFF2-40B4-BE49-F238E27FC236}">
                  <a16:creationId xmlns:a16="http://schemas.microsoft.com/office/drawing/2014/main" id="{AFEA5FF7-E572-4644-A11C-648D15087869}"/>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224;p64">
              <a:extLst>
                <a:ext uri="{FF2B5EF4-FFF2-40B4-BE49-F238E27FC236}">
                  <a16:creationId xmlns:a16="http://schemas.microsoft.com/office/drawing/2014/main" id="{B55368C0-DA71-9BF6-B98B-987ACEBA0A26}"/>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225;p64">
              <a:extLst>
                <a:ext uri="{FF2B5EF4-FFF2-40B4-BE49-F238E27FC236}">
                  <a16:creationId xmlns:a16="http://schemas.microsoft.com/office/drawing/2014/main" id="{924C3FD7-995B-3F3E-3B24-668505663446}"/>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226;p64">
              <a:extLst>
                <a:ext uri="{FF2B5EF4-FFF2-40B4-BE49-F238E27FC236}">
                  <a16:creationId xmlns:a16="http://schemas.microsoft.com/office/drawing/2014/main" id="{20BD0646-12C2-AC84-E669-15E8610FFC36}"/>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227;p64">
              <a:extLst>
                <a:ext uri="{FF2B5EF4-FFF2-40B4-BE49-F238E27FC236}">
                  <a16:creationId xmlns:a16="http://schemas.microsoft.com/office/drawing/2014/main" id="{C4AF2D29-5F5A-ED3F-5BA4-169EC0F5AC2D}"/>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228;p64">
              <a:extLst>
                <a:ext uri="{FF2B5EF4-FFF2-40B4-BE49-F238E27FC236}">
                  <a16:creationId xmlns:a16="http://schemas.microsoft.com/office/drawing/2014/main" id="{B702AC4D-72B6-52C9-A004-932EA615ED9A}"/>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229;p64">
              <a:extLst>
                <a:ext uri="{FF2B5EF4-FFF2-40B4-BE49-F238E27FC236}">
                  <a16:creationId xmlns:a16="http://schemas.microsoft.com/office/drawing/2014/main" id="{7A0E2D45-868B-9B95-C2BF-EBA1A969C74A}"/>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230;p64">
              <a:extLst>
                <a:ext uri="{FF2B5EF4-FFF2-40B4-BE49-F238E27FC236}">
                  <a16:creationId xmlns:a16="http://schemas.microsoft.com/office/drawing/2014/main" id="{C02FC406-3A39-D4C1-5BB9-E955A1CE7D73}"/>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231;p64">
              <a:extLst>
                <a:ext uri="{FF2B5EF4-FFF2-40B4-BE49-F238E27FC236}">
                  <a16:creationId xmlns:a16="http://schemas.microsoft.com/office/drawing/2014/main" id="{2A1D1D01-0465-3E60-9576-FF8B47D64DAB}"/>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232;p64">
              <a:extLst>
                <a:ext uri="{FF2B5EF4-FFF2-40B4-BE49-F238E27FC236}">
                  <a16:creationId xmlns:a16="http://schemas.microsoft.com/office/drawing/2014/main" id="{E0B2E9D5-6BC0-A73C-6E90-3323DAA55FAC}"/>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233;p64">
              <a:extLst>
                <a:ext uri="{FF2B5EF4-FFF2-40B4-BE49-F238E27FC236}">
                  <a16:creationId xmlns:a16="http://schemas.microsoft.com/office/drawing/2014/main" id="{DF47D0E1-C002-BCFA-0561-1CFD0CFB2456}"/>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234;p64">
              <a:extLst>
                <a:ext uri="{FF2B5EF4-FFF2-40B4-BE49-F238E27FC236}">
                  <a16:creationId xmlns:a16="http://schemas.microsoft.com/office/drawing/2014/main" id="{F5C66155-1359-159E-CC90-5CDFD7767B32}"/>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235;p64">
              <a:extLst>
                <a:ext uri="{FF2B5EF4-FFF2-40B4-BE49-F238E27FC236}">
                  <a16:creationId xmlns:a16="http://schemas.microsoft.com/office/drawing/2014/main" id="{BF182C0E-CB01-B11E-DFF1-B6365AE76288}"/>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236;p64">
              <a:extLst>
                <a:ext uri="{FF2B5EF4-FFF2-40B4-BE49-F238E27FC236}">
                  <a16:creationId xmlns:a16="http://schemas.microsoft.com/office/drawing/2014/main" id="{029A72EF-89F8-0511-9A94-63F8C4C58858}"/>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237;p64">
              <a:extLst>
                <a:ext uri="{FF2B5EF4-FFF2-40B4-BE49-F238E27FC236}">
                  <a16:creationId xmlns:a16="http://schemas.microsoft.com/office/drawing/2014/main" id="{596D21B4-3D13-33A1-883E-25CB4282477C}"/>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238;p64">
              <a:extLst>
                <a:ext uri="{FF2B5EF4-FFF2-40B4-BE49-F238E27FC236}">
                  <a16:creationId xmlns:a16="http://schemas.microsoft.com/office/drawing/2014/main" id="{0254EDCF-F9C9-2568-AAD1-D2CE366284C7}"/>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239;p64">
              <a:extLst>
                <a:ext uri="{FF2B5EF4-FFF2-40B4-BE49-F238E27FC236}">
                  <a16:creationId xmlns:a16="http://schemas.microsoft.com/office/drawing/2014/main" id="{EE636925-7696-C9B7-77B1-F1079579E165}"/>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240;p64">
              <a:extLst>
                <a:ext uri="{FF2B5EF4-FFF2-40B4-BE49-F238E27FC236}">
                  <a16:creationId xmlns:a16="http://schemas.microsoft.com/office/drawing/2014/main" id="{B23B7D49-A75D-95FA-A7B4-30B74EAAB2D9}"/>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241;p64">
              <a:extLst>
                <a:ext uri="{FF2B5EF4-FFF2-40B4-BE49-F238E27FC236}">
                  <a16:creationId xmlns:a16="http://schemas.microsoft.com/office/drawing/2014/main" id="{0EDE20A8-A064-782B-847E-9FEC8B37F213}"/>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242;p64">
              <a:extLst>
                <a:ext uri="{FF2B5EF4-FFF2-40B4-BE49-F238E27FC236}">
                  <a16:creationId xmlns:a16="http://schemas.microsoft.com/office/drawing/2014/main" id="{442FDACA-A788-8895-7EA4-CDF751122FE4}"/>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243;p64">
              <a:extLst>
                <a:ext uri="{FF2B5EF4-FFF2-40B4-BE49-F238E27FC236}">
                  <a16:creationId xmlns:a16="http://schemas.microsoft.com/office/drawing/2014/main" id="{FCDF5BFB-AD2B-E03A-939F-89A9B033AC92}"/>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244;p64">
              <a:extLst>
                <a:ext uri="{FF2B5EF4-FFF2-40B4-BE49-F238E27FC236}">
                  <a16:creationId xmlns:a16="http://schemas.microsoft.com/office/drawing/2014/main" id="{811FBD0A-F1E4-5F8A-A4AE-B5C63F00BF6E}"/>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245;p64">
              <a:extLst>
                <a:ext uri="{FF2B5EF4-FFF2-40B4-BE49-F238E27FC236}">
                  <a16:creationId xmlns:a16="http://schemas.microsoft.com/office/drawing/2014/main" id="{9C4E7A28-174C-99D3-E489-C471055F9AE4}"/>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246;p64">
              <a:extLst>
                <a:ext uri="{FF2B5EF4-FFF2-40B4-BE49-F238E27FC236}">
                  <a16:creationId xmlns:a16="http://schemas.microsoft.com/office/drawing/2014/main" id="{60041E8D-6FCD-330E-554E-11E81BE32398}"/>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247;p64">
              <a:extLst>
                <a:ext uri="{FF2B5EF4-FFF2-40B4-BE49-F238E27FC236}">
                  <a16:creationId xmlns:a16="http://schemas.microsoft.com/office/drawing/2014/main" id="{5DFB60C4-0D3D-3B04-E332-758B0ADAC01C}"/>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248;p64">
              <a:extLst>
                <a:ext uri="{FF2B5EF4-FFF2-40B4-BE49-F238E27FC236}">
                  <a16:creationId xmlns:a16="http://schemas.microsoft.com/office/drawing/2014/main" id="{EFBBA32A-D411-7678-0B2E-93FEB996D88F}"/>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249;p64">
              <a:extLst>
                <a:ext uri="{FF2B5EF4-FFF2-40B4-BE49-F238E27FC236}">
                  <a16:creationId xmlns:a16="http://schemas.microsoft.com/office/drawing/2014/main" id="{FBA75D76-963F-A83C-8B56-5D9E06498633}"/>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250;p64">
              <a:extLst>
                <a:ext uri="{FF2B5EF4-FFF2-40B4-BE49-F238E27FC236}">
                  <a16:creationId xmlns:a16="http://schemas.microsoft.com/office/drawing/2014/main" id="{CF9BF0B1-8258-367C-422C-422A13E0BF11}"/>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251;p64">
              <a:extLst>
                <a:ext uri="{FF2B5EF4-FFF2-40B4-BE49-F238E27FC236}">
                  <a16:creationId xmlns:a16="http://schemas.microsoft.com/office/drawing/2014/main" id="{2D3CE95B-4E2C-637A-26A9-4D6A275F217D}"/>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252;p64">
              <a:extLst>
                <a:ext uri="{FF2B5EF4-FFF2-40B4-BE49-F238E27FC236}">
                  <a16:creationId xmlns:a16="http://schemas.microsoft.com/office/drawing/2014/main" id="{15BE4073-CB07-8F1E-6FFB-84E901A2B1B6}"/>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253;p64">
              <a:extLst>
                <a:ext uri="{FF2B5EF4-FFF2-40B4-BE49-F238E27FC236}">
                  <a16:creationId xmlns:a16="http://schemas.microsoft.com/office/drawing/2014/main" id="{25D3ED32-3D26-F62C-197F-16CB90C1FC69}"/>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254;p64">
              <a:extLst>
                <a:ext uri="{FF2B5EF4-FFF2-40B4-BE49-F238E27FC236}">
                  <a16:creationId xmlns:a16="http://schemas.microsoft.com/office/drawing/2014/main" id="{69C5E722-A19E-94B1-5F30-335CFE0C52FE}"/>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255;p64">
              <a:extLst>
                <a:ext uri="{FF2B5EF4-FFF2-40B4-BE49-F238E27FC236}">
                  <a16:creationId xmlns:a16="http://schemas.microsoft.com/office/drawing/2014/main" id="{4514AAAF-2C8E-E122-4729-89D8D2BD1398}"/>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256;p64">
              <a:extLst>
                <a:ext uri="{FF2B5EF4-FFF2-40B4-BE49-F238E27FC236}">
                  <a16:creationId xmlns:a16="http://schemas.microsoft.com/office/drawing/2014/main" id="{D8D360B1-1593-6582-3DDA-CD293FBD3125}"/>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257;p64">
              <a:extLst>
                <a:ext uri="{FF2B5EF4-FFF2-40B4-BE49-F238E27FC236}">
                  <a16:creationId xmlns:a16="http://schemas.microsoft.com/office/drawing/2014/main" id="{76885BFC-EC1F-0DCF-4226-BD43421927D0}"/>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258;p64">
              <a:extLst>
                <a:ext uri="{FF2B5EF4-FFF2-40B4-BE49-F238E27FC236}">
                  <a16:creationId xmlns:a16="http://schemas.microsoft.com/office/drawing/2014/main" id="{2C67D169-51A1-9900-B2DD-08807C53DBE4}"/>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259;p64">
              <a:extLst>
                <a:ext uri="{FF2B5EF4-FFF2-40B4-BE49-F238E27FC236}">
                  <a16:creationId xmlns:a16="http://schemas.microsoft.com/office/drawing/2014/main" id="{CA0572CB-92B9-8CFB-3174-DB0F1EDFA5AA}"/>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260;p64">
              <a:extLst>
                <a:ext uri="{FF2B5EF4-FFF2-40B4-BE49-F238E27FC236}">
                  <a16:creationId xmlns:a16="http://schemas.microsoft.com/office/drawing/2014/main" id="{3DD1072A-3867-A273-BA15-529B4D316FA3}"/>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261;p64">
              <a:extLst>
                <a:ext uri="{FF2B5EF4-FFF2-40B4-BE49-F238E27FC236}">
                  <a16:creationId xmlns:a16="http://schemas.microsoft.com/office/drawing/2014/main" id="{F5F65CA8-C595-E7BD-1D87-555DCCAB9B64}"/>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262;p64">
              <a:extLst>
                <a:ext uri="{FF2B5EF4-FFF2-40B4-BE49-F238E27FC236}">
                  <a16:creationId xmlns:a16="http://schemas.microsoft.com/office/drawing/2014/main" id="{1F174286-3449-54DD-6E3B-32025E886C8E}"/>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263;p64">
              <a:extLst>
                <a:ext uri="{FF2B5EF4-FFF2-40B4-BE49-F238E27FC236}">
                  <a16:creationId xmlns:a16="http://schemas.microsoft.com/office/drawing/2014/main" id="{5119F2F4-ABA7-25C0-660E-73D0D1B5D80A}"/>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264;p64">
              <a:extLst>
                <a:ext uri="{FF2B5EF4-FFF2-40B4-BE49-F238E27FC236}">
                  <a16:creationId xmlns:a16="http://schemas.microsoft.com/office/drawing/2014/main" id="{A5487CF1-7AA6-27C0-90B1-E372F015EABA}"/>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265;p64">
              <a:extLst>
                <a:ext uri="{FF2B5EF4-FFF2-40B4-BE49-F238E27FC236}">
                  <a16:creationId xmlns:a16="http://schemas.microsoft.com/office/drawing/2014/main" id="{5A3BDAD5-6945-F831-0B3F-A5F316C826D3}"/>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266;p64">
              <a:extLst>
                <a:ext uri="{FF2B5EF4-FFF2-40B4-BE49-F238E27FC236}">
                  <a16:creationId xmlns:a16="http://schemas.microsoft.com/office/drawing/2014/main" id="{F2CC1FCD-87BE-6E27-9EB5-AD8311940CE9}"/>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267;p64">
              <a:extLst>
                <a:ext uri="{FF2B5EF4-FFF2-40B4-BE49-F238E27FC236}">
                  <a16:creationId xmlns:a16="http://schemas.microsoft.com/office/drawing/2014/main" id="{0CE70883-796C-E5F6-9E78-EBCEDDC4C135}"/>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268;p64">
              <a:extLst>
                <a:ext uri="{FF2B5EF4-FFF2-40B4-BE49-F238E27FC236}">
                  <a16:creationId xmlns:a16="http://schemas.microsoft.com/office/drawing/2014/main" id="{3D6696F5-37AF-7A2F-4F35-942574731E13}"/>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269;p64">
              <a:extLst>
                <a:ext uri="{FF2B5EF4-FFF2-40B4-BE49-F238E27FC236}">
                  <a16:creationId xmlns:a16="http://schemas.microsoft.com/office/drawing/2014/main" id="{175D9E71-E2E0-6133-22AF-8AC368059BAF}"/>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270;p64">
              <a:extLst>
                <a:ext uri="{FF2B5EF4-FFF2-40B4-BE49-F238E27FC236}">
                  <a16:creationId xmlns:a16="http://schemas.microsoft.com/office/drawing/2014/main" id="{46154F50-6E02-61F0-8330-E2BAAFCA9FAB}"/>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271;p64">
              <a:extLst>
                <a:ext uri="{FF2B5EF4-FFF2-40B4-BE49-F238E27FC236}">
                  <a16:creationId xmlns:a16="http://schemas.microsoft.com/office/drawing/2014/main" id="{E28CD78D-8835-2F30-7CA7-30B27008B95B}"/>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272;p64">
              <a:extLst>
                <a:ext uri="{FF2B5EF4-FFF2-40B4-BE49-F238E27FC236}">
                  <a16:creationId xmlns:a16="http://schemas.microsoft.com/office/drawing/2014/main" id="{4C953B59-9361-3BBA-6497-164E479528DC}"/>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273;p64">
              <a:extLst>
                <a:ext uri="{FF2B5EF4-FFF2-40B4-BE49-F238E27FC236}">
                  <a16:creationId xmlns:a16="http://schemas.microsoft.com/office/drawing/2014/main" id="{87D8BAB7-03E9-EA05-B4A7-6D0735B3DE2A}"/>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274;p64">
              <a:extLst>
                <a:ext uri="{FF2B5EF4-FFF2-40B4-BE49-F238E27FC236}">
                  <a16:creationId xmlns:a16="http://schemas.microsoft.com/office/drawing/2014/main" id="{0553C392-E3EF-9507-6771-17BEBF0EEC79}"/>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275;p64">
              <a:extLst>
                <a:ext uri="{FF2B5EF4-FFF2-40B4-BE49-F238E27FC236}">
                  <a16:creationId xmlns:a16="http://schemas.microsoft.com/office/drawing/2014/main" id="{CAC6426A-574D-94A7-B718-8EAAE35783F9}"/>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276;p64">
              <a:extLst>
                <a:ext uri="{FF2B5EF4-FFF2-40B4-BE49-F238E27FC236}">
                  <a16:creationId xmlns:a16="http://schemas.microsoft.com/office/drawing/2014/main" id="{B4E366D6-6C76-7075-FD9C-C0F2B81F5E3D}"/>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277;p64">
              <a:extLst>
                <a:ext uri="{FF2B5EF4-FFF2-40B4-BE49-F238E27FC236}">
                  <a16:creationId xmlns:a16="http://schemas.microsoft.com/office/drawing/2014/main" id="{67B4F267-5C78-5265-84EC-362E486618E8}"/>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278;p64">
              <a:extLst>
                <a:ext uri="{FF2B5EF4-FFF2-40B4-BE49-F238E27FC236}">
                  <a16:creationId xmlns:a16="http://schemas.microsoft.com/office/drawing/2014/main" id="{76B091BA-1761-9558-89C7-24772120EFC4}"/>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279;p64">
              <a:extLst>
                <a:ext uri="{FF2B5EF4-FFF2-40B4-BE49-F238E27FC236}">
                  <a16:creationId xmlns:a16="http://schemas.microsoft.com/office/drawing/2014/main" id="{5342BC7A-9AD8-A398-B5B5-AD6CF91357B9}"/>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280;p64">
              <a:extLst>
                <a:ext uri="{FF2B5EF4-FFF2-40B4-BE49-F238E27FC236}">
                  <a16:creationId xmlns:a16="http://schemas.microsoft.com/office/drawing/2014/main" id="{A9D8A07F-4633-FD27-4F8B-F3B05C8790CF}"/>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281;p64">
              <a:extLst>
                <a:ext uri="{FF2B5EF4-FFF2-40B4-BE49-F238E27FC236}">
                  <a16:creationId xmlns:a16="http://schemas.microsoft.com/office/drawing/2014/main" id="{E647D95A-AD67-A98C-53F1-23BE3F1CB0A4}"/>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282;p64">
              <a:extLst>
                <a:ext uri="{FF2B5EF4-FFF2-40B4-BE49-F238E27FC236}">
                  <a16:creationId xmlns:a16="http://schemas.microsoft.com/office/drawing/2014/main" id="{6515FD6C-7A68-9298-B490-6765A0FDEDCB}"/>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283;p64">
              <a:extLst>
                <a:ext uri="{FF2B5EF4-FFF2-40B4-BE49-F238E27FC236}">
                  <a16:creationId xmlns:a16="http://schemas.microsoft.com/office/drawing/2014/main" id="{E1C6DEC2-157F-5C31-3098-CAC72191ADF3}"/>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284;p64">
              <a:extLst>
                <a:ext uri="{FF2B5EF4-FFF2-40B4-BE49-F238E27FC236}">
                  <a16:creationId xmlns:a16="http://schemas.microsoft.com/office/drawing/2014/main" id="{F1786086-6C66-AAC3-40B2-F4B19AD5FB78}"/>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285;p64">
              <a:extLst>
                <a:ext uri="{FF2B5EF4-FFF2-40B4-BE49-F238E27FC236}">
                  <a16:creationId xmlns:a16="http://schemas.microsoft.com/office/drawing/2014/main" id="{275FA7C7-9691-BEF6-0001-3A23A259B062}"/>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286;p64">
              <a:extLst>
                <a:ext uri="{FF2B5EF4-FFF2-40B4-BE49-F238E27FC236}">
                  <a16:creationId xmlns:a16="http://schemas.microsoft.com/office/drawing/2014/main" id="{7FA6AC6E-467C-ECF0-1493-94FB596C1A11}"/>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287;p64">
              <a:extLst>
                <a:ext uri="{FF2B5EF4-FFF2-40B4-BE49-F238E27FC236}">
                  <a16:creationId xmlns:a16="http://schemas.microsoft.com/office/drawing/2014/main" id="{7CCDC275-C260-0CA9-133A-6EA4A9609CE8}"/>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288;p64">
              <a:extLst>
                <a:ext uri="{FF2B5EF4-FFF2-40B4-BE49-F238E27FC236}">
                  <a16:creationId xmlns:a16="http://schemas.microsoft.com/office/drawing/2014/main" id="{510FD63F-832F-3D20-AB08-FFCBD5A96557}"/>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289;p64">
              <a:extLst>
                <a:ext uri="{FF2B5EF4-FFF2-40B4-BE49-F238E27FC236}">
                  <a16:creationId xmlns:a16="http://schemas.microsoft.com/office/drawing/2014/main" id="{077056B9-923B-4261-7AB4-E4FC0DE2A4BB}"/>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290;p64">
              <a:extLst>
                <a:ext uri="{FF2B5EF4-FFF2-40B4-BE49-F238E27FC236}">
                  <a16:creationId xmlns:a16="http://schemas.microsoft.com/office/drawing/2014/main" id="{C0CB16DF-9484-3BB5-5C67-BBCD777CB974}"/>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291;p64">
              <a:extLst>
                <a:ext uri="{FF2B5EF4-FFF2-40B4-BE49-F238E27FC236}">
                  <a16:creationId xmlns:a16="http://schemas.microsoft.com/office/drawing/2014/main" id="{CD0B8F4A-9A0F-A3B7-DE3E-74C02319F700}"/>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292;p64">
              <a:extLst>
                <a:ext uri="{FF2B5EF4-FFF2-40B4-BE49-F238E27FC236}">
                  <a16:creationId xmlns:a16="http://schemas.microsoft.com/office/drawing/2014/main" id="{556246B1-DDBB-2D0C-768F-66109BA7A906}"/>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293;p64">
              <a:extLst>
                <a:ext uri="{FF2B5EF4-FFF2-40B4-BE49-F238E27FC236}">
                  <a16:creationId xmlns:a16="http://schemas.microsoft.com/office/drawing/2014/main" id="{13F3942F-1AA4-2292-6AEB-D95478151C29}"/>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294;p64">
              <a:extLst>
                <a:ext uri="{FF2B5EF4-FFF2-40B4-BE49-F238E27FC236}">
                  <a16:creationId xmlns:a16="http://schemas.microsoft.com/office/drawing/2014/main" id="{18932999-5993-E961-D205-88BC5D143CE4}"/>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295;p64">
              <a:extLst>
                <a:ext uri="{FF2B5EF4-FFF2-40B4-BE49-F238E27FC236}">
                  <a16:creationId xmlns:a16="http://schemas.microsoft.com/office/drawing/2014/main" id="{2B76249F-DC78-1AFD-B317-588D3B1A50CA}"/>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296;p64">
              <a:extLst>
                <a:ext uri="{FF2B5EF4-FFF2-40B4-BE49-F238E27FC236}">
                  <a16:creationId xmlns:a16="http://schemas.microsoft.com/office/drawing/2014/main" id="{2397BC14-6144-BCC1-8956-96DA0944A598}"/>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297;p64">
              <a:extLst>
                <a:ext uri="{FF2B5EF4-FFF2-40B4-BE49-F238E27FC236}">
                  <a16:creationId xmlns:a16="http://schemas.microsoft.com/office/drawing/2014/main" id="{53A711EC-D176-C6B8-5F36-744C70E596AC}"/>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298;p64">
              <a:extLst>
                <a:ext uri="{FF2B5EF4-FFF2-40B4-BE49-F238E27FC236}">
                  <a16:creationId xmlns:a16="http://schemas.microsoft.com/office/drawing/2014/main" id="{C36A51D8-A7CE-19C8-6331-B14AC3C9F258}"/>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299;p64">
              <a:extLst>
                <a:ext uri="{FF2B5EF4-FFF2-40B4-BE49-F238E27FC236}">
                  <a16:creationId xmlns:a16="http://schemas.microsoft.com/office/drawing/2014/main" id="{50F85E96-6535-B744-E151-5B884358B076}"/>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300;p64">
              <a:extLst>
                <a:ext uri="{FF2B5EF4-FFF2-40B4-BE49-F238E27FC236}">
                  <a16:creationId xmlns:a16="http://schemas.microsoft.com/office/drawing/2014/main" id="{EF30F4F8-EC7C-0CF2-23BD-D5F9B0739E26}"/>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301;p64">
              <a:extLst>
                <a:ext uri="{FF2B5EF4-FFF2-40B4-BE49-F238E27FC236}">
                  <a16:creationId xmlns:a16="http://schemas.microsoft.com/office/drawing/2014/main" id="{57934A70-08AE-7B05-39CD-06E86847ACB1}"/>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302;p64">
              <a:extLst>
                <a:ext uri="{FF2B5EF4-FFF2-40B4-BE49-F238E27FC236}">
                  <a16:creationId xmlns:a16="http://schemas.microsoft.com/office/drawing/2014/main" id="{9155FC5D-B343-9467-E43B-12D49D7D9B0D}"/>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303;p64">
              <a:extLst>
                <a:ext uri="{FF2B5EF4-FFF2-40B4-BE49-F238E27FC236}">
                  <a16:creationId xmlns:a16="http://schemas.microsoft.com/office/drawing/2014/main" id="{E14634E5-49ED-69B6-154E-5BEC5001B486}"/>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304;p64">
              <a:extLst>
                <a:ext uri="{FF2B5EF4-FFF2-40B4-BE49-F238E27FC236}">
                  <a16:creationId xmlns:a16="http://schemas.microsoft.com/office/drawing/2014/main" id="{08C71A1E-1E82-7D1E-E905-4AD3841DC596}"/>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305;p64">
              <a:extLst>
                <a:ext uri="{FF2B5EF4-FFF2-40B4-BE49-F238E27FC236}">
                  <a16:creationId xmlns:a16="http://schemas.microsoft.com/office/drawing/2014/main" id="{A192283B-B5A3-6D70-537F-7C141D990EBF}"/>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306;p64">
              <a:extLst>
                <a:ext uri="{FF2B5EF4-FFF2-40B4-BE49-F238E27FC236}">
                  <a16:creationId xmlns:a16="http://schemas.microsoft.com/office/drawing/2014/main" id="{0140A2B1-619E-D202-B526-D63ACE5006A4}"/>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307;p64">
              <a:extLst>
                <a:ext uri="{FF2B5EF4-FFF2-40B4-BE49-F238E27FC236}">
                  <a16:creationId xmlns:a16="http://schemas.microsoft.com/office/drawing/2014/main" id="{C5698562-27D3-533A-7932-71B41E458F3B}"/>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308;p64">
              <a:extLst>
                <a:ext uri="{FF2B5EF4-FFF2-40B4-BE49-F238E27FC236}">
                  <a16:creationId xmlns:a16="http://schemas.microsoft.com/office/drawing/2014/main" id="{7946E1D1-6425-E8C7-261A-360ADDE174CE}"/>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309;p64">
              <a:extLst>
                <a:ext uri="{FF2B5EF4-FFF2-40B4-BE49-F238E27FC236}">
                  <a16:creationId xmlns:a16="http://schemas.microsoft.com/office/drawing/2014/main" id="{E1C54492-C56A-A5E0-FCBF-6D590BB04963}"/>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310;p64">
              <a:extLst>
                <a:ext uri="{FF2B5EF4-FFF2-40B4-BE49-F238E27FC236}">
                  <a16:creationId xmlns:a16="http://schemas.microsoft.com/office/drawing/2014/main" id="{B7C81583-4706-F1F4-CEE9-5EDD30E4F034}"/>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311;p64">
              <a:extLst>
                <a:ext uri="{FF2B5EF4-FFF2-40B4-BE49-F238E27FC236}">
                  <a16:creationId xmlns:a16="http://schemas.microsoft.com/office/drawing/2014/main" id="{76FB6BB0-2AB9-D692-9F7A-3D1DB82F6C3A}"/>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312;p64">
              <a:extLst>
                <a:ext uri="{FF2B5EF4-FFF2-40B4-BE49-F238E27FC236}">
                  <a16:creationId xmlns:a16="http://schemas.microsoft.com/office/drawing/2014/main" id="{B4DA2827-DEE1-E9F6-7485-E1E248D26A5B}"/>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313;p64">
              <a:extLst>
                <a:ext uri="{FF2B5EF4-FFF2-40B4-BE49-F238E27FC236}">
                  <a16:creationId xmlns:a16="http://schemas.microsoft.com/office/drawing/2014/main" id="{47F6E378-333E-8C55-34B0-FAD8E96BF6F3}"/>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314;p64">
              <a:extLst>
                <a:ext uri="{FF2B5EF4-FFF2-40B4-BE49-F238E27FC236}">
                  <a16:creationId xmlns:a16="http://schemas.microsoft.com/office/drawing/2014/main" id="{C9E45DCC-46DC-387B-60FF-733BAA365D69}"/>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315;p64">
              <a:extLst>
                <a:ext uri="{FF2B5EF4-FFF2-40B4-BE49-F238E27FC236}">
                  <a16:creationId xmlns:a16="http://schemas.microsoft.com/office/drawing/2014/main" id="{BF37215B-3950-6F42-0ADD-BBB48183EBEE}"/>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316;p64">
              <a:extLst>
                <a:ext uri="{FF2B5EF4-FFF2-40B4-BE49-F238E27FC236}">
                  <a16:creationId xmlns:a16="http://schemas.microsoft.com/office/drawing/2014/main" id="{A02C6AD0-7067-3749-C8E2-415388B72A10}"/>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317;p64">
              <a:extLst>
                <a:ext uri="{FF2B5EF4-FFF2-40B4-BE49-F238E27FC236}">
                  <a16:creationId xmlns:a16="http://schemas.microsoft.com/office/drawing/2014/main" id="{69BD61A7-EB05-0B32-0095-D1F340221CA4}"/>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318;p64">
              <a:extLst>
                <a:ext uri="{FF2B5EF4-FFF2-40B4-BE49-F238E27FC236}">
                  <a16:creationId xmlns:a16="http://schemas.microsoft.com/office/drawing/2014/main" id="{CFE5C25F-7DF5-A0BC-E879-6801DE01EB4F}"/>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319;p64">
              <a:extLst>
                <a:ext uri="{FF2B5EF4-FFF2-40B4-BE49-F238E27FC236}">
                  <a16:creationId xmlns:a16="http://schemas.microsoft.com/office/drawing/2014/main" id="{59809673-6F63-CAA4-B74B-998691669340}"/>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760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Graph</a:t>
            </a:r>
            <a:endParaRPr dirty="0"/>
          </a:p>
        </p:txBody>
      </p:sp>
      <p:sp>
        <p:nvSpPr>
          <p:cNvPr id="614" name="Google Shape;614;p35"/>
          <p:cNvSpPr txBox="1">
            <a:spLocks noGrp="1"/>
          </p:cNvSpPr>
          <p:nvPr>
            <p:ph type="body" idx="1"/>
          </p:nvPr>
        </p:nvSpPr>
        <p:spPr>
          <a:xfrm>
            <a:off x="5953575" y="3447525"/>
            <a:ext cx="2939562" cy="11499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What are the most critical cyber threats that small and medium-sized enterprises (SMEs) are facing? </a:t>
            </a:r>
            <a:r>
              <a:rPr lang="en-GB" dirty="0"/>
              <a:t>(DigitalOcean, 2023)</a:t>
            </a:r>
            <a:endParaRPr dirty="0"/>
          </a:p>
        </p:txBody>
      </p:sp>
      <p:sp>
        <p:nvSpPr>
          <p:cNvPr id="615" name="Google Shape;615;p35"/>
          <p:cNvSpPr txBox="1">
            <a:spLocks noGrp="1"/>
          </p:cNvSpPr>
          <p:nvPr>
            <p:ph type="title" idx="2"/>
          </p:nvPr>
        </p:nvSpPr>
        <p:spPr>
          <a:xfrm>
            <a:off x="5953574" y="2949674"/>
            <a:ext cx="2766679"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Security Breaches</a:t>
            </a:r>
            <a:endParaRPr dirty="0"/>
          </a:p>
        </p:txBody>
      </p:sp>
      <p:sp>
        <p:nvSpPr>
          <p:cNvPr id="616" name="Google Shape;616;p35"/>
          <p:cNvSpPr txBox="1">
            <a:spLocks noGrp="1"/>
          </p:cNvSpPr>
          <p:nvPr>
            <p:ph type="body" idx="1"/>
          </p:nvPr>
        </p:nvSpPr>
        <p:spPr>
          <a:xfrm>
            <a:off x="6270425" y="1627220"/>
            <a:ext cx="1305000" cy="38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Ransomware</a:t>
            </a:r>
            <a:endParaRPr dirty="0"/>
          </a:p>
        </p:txBody>
      </p:sp>
      <p:sp>
        <p:nvSpPr>
          <p:cNvPr id="617" name="Google Shape;617;p35"/>
          <p:cNvSpPr/>
          <p:nvPr/>
        </p:nvSpPr>
        <p:spPr>
          <a:xfrm>
            <a:off x="6048077" y="1737750"/>
            <a:ext cx="181200" cy="181200"/>
          </a:xfrm>
          <a:prstGeom prst="ellipse">
            <a:avLst/>
          </a:pr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body" idx="1"/>
          </p:nvPr>
        </p:nvSpPr>
        <p:spPr>
          <a:xfrm>
            <a:off x="6270425" y="2013020"/>
            <a:ext cx="1305000" cy="38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Phising</a:t>
            </a:r>
            <a:endParaRPr dirty="0"/>
          </a:p>
        </p:txBody>
      </p:sp>
      <p:sp>
        <p:nvSpPr>
          <p:cNvPr id="619" name="Google Shape;619;p35"/>
          <p:cNvSpPr/>
          <p:nvPr/>
        </p:nvSpPr>
        <p:spPr>
          <a:xfrm>
            <a:off x="6048077" y="2123550"/>
            <a:ext cx="181200" cy="1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txBox="1">
            <a:spLocks noGrp="1"/>
          </p:cNvSpPr>
          <p:nvPr>
            <p:ph type="body" idx="1"/>
          </p:nvPr>
        </p:nvSpPr>
        <p:spPr>
          <a:xfrm>
            <a:off x="6270425" y="2394895"/>
            <a:ext cx="1305000" cy="38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DoS &amp; DDoS</a:t>
            </a:r>
            <a:endParaRPr dirty="0"/>
          </a:p>
        </p:txBody>
      </p:sp>
      <p:sp>
        <p:nvSpPr>
          <p:cNvPr id="621" name="Google Shape;621;p35"/>
          <p:cNvSpPr/>
          <p:nvPr/>
        </p:nvSpPr>
        <p:spPr>
          <a:xfrm>
            <a:off x="6048077" y="2505425"/>
            <a:ext cx="181200" cy="181200"/>
          </a:xfrm>
          <a:prstGeom prst="ellipse">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bar graph with blue bars&#10;&#10;Description automatically generated">
            <a:extLst>
              <a:ext uri="{FF2B5EF4-FFF2-40B4-BE49-F238E27FC236}">
                <a16:creationId xmlns:a16="http://schemas.microsoft.com/office/drawing/2014/main" id="{05978AA6-9560-B8AF-0007-B7929A0EF6B0}"/>
              </a:ext>
            </a:extLst>
          </p:cNvPr>
          <p:cNvPicPr>
            <a:picLocks noChangeAspect="1"/>
          </p:cNvPicPr>
          <p:nvPr/>
        </p:nvPicPr>
        <p:blipFill>
          <a:blip r:embed="rId3"/>
          <a:stretch>
            <a:fillRect/>
          </a:stretch>
        </p:blipFill>
        <p:spPr>
          <a:xfrm>
            <a:off x="250863" y="1160251"/>
            <a:ext cx="5245426" cy="35788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2037272"/>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Phising</a:t>
            </a:r>
            <a:endParaRPr dirty="0"/>
          </a:p>
        </p:txBody>
      </p:sp>
      <p:sp>
        <p:nvSpPr>
          <p:cNvPr id="1652" name="Google Shape;1652;p44"/>
          <p:cNvSpPr txBox="1">
            <a:spLocks noGrp="1"/>
          </p:cNvSpPr>
          <p:nvPr>
            <p:ph type="title" idx="2"/>
          </p:nvPr>
        </p:nvSpPr>
        <p:spPr>
          <a:xfrm>
            <a:off x="3243150" y="1370722"/>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04.1</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081;p64">
            <a:extLst>
              <a:ext uri="{FF2B5EF4-FFF2-40B4-BE49-F238E27FC236}">
                <a16:creationId xmlns:a16="http://schemas.microsoft.com/office/drawing/2014/main" id="{F5BA8478-C2C1-A3ED-430E-79EC1C787C65}"/>
              </a:ext>
            </a:extLst>
          </p:cNvPr>
          <p:cNvGrpSpPr/>
          <p:nvPr/>
        </p:nvGrpSpPr>
        <p:grpSpPr>
          <a:xfrm>
            <a:off x="540642" y="1139910"/>
            <a:ext cx="1653905" cy="3244911"/>
            <a:chOff x="-2560775" y="1429700"/>
            <a:chExt cx="1463550" cy="3034075"/>
          </a:xfrm>
        </p:grpSpPr>
        <p:sp>
          <p:nvSpPr>
            <p:cNvPr id="3" name="Google Shape;3082;p64">
              <a:extLst>
                <a:ext uri="{FF2B5EF4-FFF2-40B4-BE49-F238E27FC236}">
                  <a16:creationId xmlns:a16="http://schemas.microsoft.com/office/drawing/2014/main" id="{FEBAA13E-F7D5-1CC8-3946-2FB41B37D512}"/>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83;p64">
              <a:extLst>
                <a:ext uri="{FF2B5EF4-FFF2-40B4-BE49-F238E27FC236}">
                  <a16:creationId xmlns:a16="http://schemas.microsoft.com/office/drawing/2014/main" id="{7D2B3972-FE3D-5DC6-500E-CB92757924D3}"/>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84;p64">
              <a:extLst>
                <a:ext uri="{FF2B5EF4-FFF2-40B4-BE49-F238E27FC236}">
                  <a16:creationId xmlns:a16="http://schemas.microsoft.com/office/drawing/2014/main" id="{F3927B9E-C7F8-4AE6-745E-72115BB58B05}"/>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5;p64">
              <a:extLst>
                <a:ext uri="{FF2B5EF4-FFF2-40B4-BE49-F238E27FC236}">
                  <a16:creationId xmlns:a16="http://schemas.microsoft.com/office/drawing/2014/main" id="{24FFB634-BDFE-A1A1-1355-071D98360395}"/>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6;p64">
              <a:extLst>
                <a:ext uri="{FF2B5EF4-FFF2-40B4-BE49-F238E27FC236}">
                  <a16:creationId xmlns:a16="http://schemas.microsoft.com/office/drawing/2014/main" id="{C445C87F-E817-1952-3167-FB8DF6AD67EE}"/>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7;p64">
              <a:extLst>
                <a:ext uri="{FF2B5EF4-FFF2-40B4-BE49-F238E27FC236}">
                  <a16:creationId xmlns:a16="http://schemas.microsoft.com/office/drawing/2014/main" id="{AA206320-CA62-6DD6-EECB-1E29CCB918B3}"/>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8;p64">
              <a:extLst>
                <a:ext uri="{FF2B5EF4-FFF2-40B4-BE49-F238E27FC236}">
                  <a16:creationId xmlns:a16="http://schemas.microsoft.com/office/drawing/2014/main" id="{B83611B8-052E-4DAD-93AE-A3E98DFCA674}"/>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9;p64">
              <a:extLst>
                <a:ext uri="{FF2B5EF4-FFF2-40B4-BE49-F238E27FC236}">
                  <a16:creationId xmlns:a16="http://schemas.microsoft.com/office/drawing/2014/main" id="{24401F92-C765-3913-B405-26613C970807}"/>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0;p64">
              <a:extLst>
                <a:ext uri="{FF2B5EF4-FFF2-40B4-BE49-F238E27FC236}">
                  <a16:creationId xmlns:a16="http://schemas.microsoft.com/office/drawing/2014/main" id="{D11F5DB9-2BBD-5DE2-0D57-9199FDE73977}"/>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1;p64">
              <a:extLst>
                <a:ext uri="{FF2B5EF4-FFF2-40B4-BE49-F238E27FC236}">
                  <a16:creationId xmlns:a16="http://schemas.microsoft.com/office/drawing/2014/main" id="{9ADD7F37-B542-8F13-0BA6-A4E2BB03B163}"/>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2;p64">
              <a:extLst>
                <a:ext uri="{FF2B5EF4-FFF2-40B4-BE49-F238E27FC236}">
                  <a16:creationId xmlns:a16="http://schemas.microsoft.com/office/drawing/2014/main" id="{7FD48167-C8B8-6964-A1F7-61864B314E57}"/>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3;p64">
              <a:extLst>
                <a:ext uri="{FF2B5EF4-FFF2-40B4-BE49-F238E27FC236}">
                  <a16:creationId xmlns:a16="http://schemas.microsoft.com/office/drawing/2014/main" id="{2A388687-9FC1-7B79-C9D2-07AB55759C71}"/>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4;p64">
              <a:extLst>
                <a:ext uri="{FF2B5EF4-FFF2-40B4-BE49-F238E27FC236}">
                  <a16:creationId xmlns:a16="http://schemas.microsoft.com/office/drawing/2014/main" id="{D1F7C3BC-8516-302A-96E6-E1FE13DEC220}"/>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5;p64">
              <a:extLst>
                <a:ext uri="{FF2B5EF4-FFF2-40B4-BE49-F238E27FC236}">
                  <a16:creationId xmlns:a16="http://schemas.microsoft.com/office/drawing/2014/main" id="{420BAB10-C944-2679-0DF1-E184815C6D4E}"/>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6;p64">
              <a:extLst>
                <a:ext uri="{FF2B5EF4-FFF2-40B4-BE49-F238E27FC236}">
                  <a16:creationId xmlns:a16="http://schemas.microsoft.com/office/drawing/2014/main" id="{FA427E25-965F-D0C0-0352-944B32B029F3}"/>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7;p64">
              <a:extLst>
                <a:ext uri="{FF2B5EF4-FFF2-40B4-BE49-F238E27FC236}">
                  <a16:creationId xmlns:a16="http://schemas.microsoft.com/office/drawing/2014/main" id="{B4C6FE6F-A687-5B89-8DAE-99B1032802AA}"/>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8;p64">
              <a:extLst>
                <a:ext uri="{FF2B5EF4-FFF2-40B4-BE49-F238E27FC236}">
                  <a16:creationId xmlns:a16="http://schemas.microsoft.com/office/drawing/2014/main" id="{C6A1B08F-E058-D707-D231-FF836AB94686}"/>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9;p64">
              <a:extLst>
                <a:ext uri="{FF2B5EF4-FFF2-40B4-BE49-F238E27FC236}">
                  <a16:creationId xmlns:a16="http://schemas.microsoft.com/office/drawing/2014/main" id="{9163D3E3-5930-7B69-62AF-78DF68783136}"/>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0;p64">
              <a:extLst>
                <a:ext uri="{FF2B5EF4-FFF2-40B4-BE49-F238E27FC236}">
                  <a16:creationId xmlns:a16="http://schemas.microsoft.com/office/drawing/2014/main" id="{A49ADCB2-B4D9-D23C-D5C5-0FDC8384E237}"/>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1;p64">
              <a:extLst>
                <a:ext uri="{FF2B5EF4-FFF2-40B4-BE49-F238E27FC236}">
                  <a16:creationId xmlns:a16="http://schemas.microsoft.com/office/drawing/2014/main" id="{7B202D70-76A6-2191-32A1-5C20A72BC020}"/>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2;p64">
              <a:extLst>
                <a:ext uri="{FF2B5EF4-FFF2-40B4-BE49-F238E27FC236}">
                  <a16:creationId xmlns:a16="http://schemas.microsoft.com/office/drawing/2014/main" id="{68516742-3FC4-1586-8389-05551F654698}"/>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3;p64">
              <a:extLst>
                <a:ext uri="{FF2B5EF4-FFF2-40B4-BE49-F238E27FC236}">
                  <a16:creationId xmlns:a16="http://schemas.microsoft.com/office/drawing/2014/main" id="{102215B1-BC6C-4D55-FD4B-F39CD791E119}"/>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4;p64">
              <a:extLst>
                <a:ext uri="{FF2B5EF4-FFF2-40B4-BE49-F238E27FC236}">
                  <a16:creationId xmlns:a16="http://schemas.microsoft.com/office/drawing/2014/main" id="{02D2AFDF-6494-CF4C-4B1C-3B21AED2F76D}"/>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5;p64">
              <a:extLst>
                <a:ext uri="{FF2B5EF4-FFF2-40B4-BE49-F238E27FC236}">
                  <a16:creationId xmlns:a16="http://schemas.microsoft.com/office/drawing/2014/main" id="{6E313559-15FB-EA02-A1DB-B3D92DA28514}"/>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6;p64">
              <a:extLst>
                <a:ext uri="{FF2B5EF4-FFF2-40B4-BE49-F238E27FC236}">
                  <a16:creationId xmlns:a16="http://schemas.microsoft.com/office/drawing/2014/main" id="{854580B1-22CB-E0F7-030F-34BBACA19855}"/>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7;p64">
              <a:extLst>
                <a:ext uri="{FF2B5EF4-FFF2-40B4-BE49-F238E27FC236}">
                  <a16:creationId xmlns:a16="http://schemas.microsoft.com/office/drawing/2014/main" id="{65976AE2-6E9F-E628-F31E-80C044E729BF}"/>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8;p64">
              <a:extLst>
                <a:ext uri="{FF2B5EF4-FFF2-40B4-BE49-F238E27FC236}">
                  <a16:creationId xmlns:a16="http://schemas.microsoft.com/office/drawing/2014/main" id="{3AA1A97D-1FC4-6E88-9603-C322D67A6163}"/>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9;p64">
              <a:extLst>
                <a:ext uri="{FF2B5EF4-FFF2-40B4-BE49-F238E27FC236}">
                  <a16:creationId xmlns:a16="http://schemas.microsoft.com/office/drawing/2014/main" id="{CD37A939-5886-601E-B84C-D60175DC889A}"/>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0;p64">
              <a:extLst>
                <a:ext uri="{FF2B5EF4-FFF2-40B4-BE49-F238E27FC236}">
                  <a16:creationId xmlns:a16="http://schemas.microsoft.com/office/drawing/2014/main" id="{9863CEEE-E7BB-966B-495F-95B6A4024442}"/>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1;p64">
              <a:extLst>
                <a:ext uri="{FF2B5EF4-FFF2-40B4-BE49-F238E27FC236}">
                  <a16:creationId xmlns:a16="http://schemas.microsoft.com/office/drawing/2014/main" id="{4C8FC32D-48CA-3833-F24A-B46ECA9B117B}"/>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2;p64">
              <a:extLst>
                <a:ext uri="{FF2B5EF4-FFF2-40B4-BE49-F238E27FC236}">
                  <a16:creationId xmlns:a16="http://schemas.microsoft.com/office/drawing/2014/main" id="{CE3658D2-A7AE-68CB-66C3-3C83AC00F33E}"/>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3;p64">
              <a:extLst>
                <a:ext uri="{FF2B5EF4-FFF2-40B4-BE49-F238E27FC236}">
                  <a16:creationId xmlns:a16="http://schemas.microsoft.com/office/drawing/2014/main" id="{6E85E7F6-73B7-D47E-CC36-4E159FDE23C6}"/>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4;p64">
              <a:extLst>
                <a:ext uri="{FF2B5EF4-FFF2-40B4-BE49-F238E27FC236}">
                  <a16:creationId xmlns:a16="http://schemas.microsoft.com/office/drawing/2014/main" id="{B3186CFA-E1FD-BD6C-A340-4679633DDF04}"/>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5;p64">
              <a:extLst>
                <a:ext uri="{FF2B5EF4-FFF2-40B4-BE49-F238E27FC236}">
                  <a16:creationId xmlns:a16="http://schemas.microsoft.com/office/drawing/2014/main" id="{15C47283-5796-5845-EB21-2A7D2A77483C}"/>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6;p64">
              <a:extLst>
                <a:ext uri="{FF2B5EF4-FFF2-40B4-BE49-F238E27FC236}">
                  <a16:creationId xmlns:a16="http://schemas.microsoft.com/office/drawing/2014/main" id="{D0A7D3E4-7FB8-1D4C-CDE0-8D41D6D13469}"/>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7;p64">
              <a:extLst>
                <a:ext uri="{FF2B5EF4-FFF2-40B4-BE49-F238E27FC236}">
                  <a16:creationId xmlns:a16="http://schemas.microsoft.com/office/drawing/2014/main" id="{36D7659F-28D1-04FD-4519-4289547C772E}"/>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8;p64">
              <a:extLst>
                <a:ext uri="{FF2B5EF4-FFF2-40B4-BE49-F238E27FC236}">
                  <a16:creationId xmlns:a16="http://schemas.microsoft.com/office/drawing/2014/main" id="{709DF6D2-B0F1-5500-8E50-C1D067258760}"/>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19;p64">
              <a:extLst>
                <a:ext uri="{FF2B5EF4-FFF2-40B4-BE49-F238E27FC236}">
                  <a16:creationId xmlns:a16="http://schemas.microsoft.com/office/drawing/2014/main" id="{4862D6C2-8B3A-A7D4-C2DD-7626314EEAFF}"/>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0;p64">
              <a:extLst>
                <a:ext uri="{FF2B5EF4-FFF2-40B4-BE49-F238E27FC236}">
                  <a16:creationId xmlns:a16="http://schemas.microsoft.com/office/drawing/2014/main" id="{EAEAD6CF-1BB7-CF28-3BA2-D5CDE62D6C8F}"/>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1;p64">
              <a:extLst>
                <a:ext uri="{FF2B5EF4-FFF2-40B4-BE49-F238E27FC236}">
                  <a16:creationId xmlns:a16="http://schemas.microsoft.com/office/drawing/2014/main" id="{B8DBFB14-4BE5-4AA5-C4E7-9B5FAC1D60E0}"/>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2;p64">
              <a:extLst>
                <a:ext uri="{FF2B5EF4-FFF2-40B4-BE49-F238E27FC236}">
                  <a16:creationId xmlns:a16="http://schemas.microsoft.com/office/drawing/2014/main" id="{FBEE9BF4-DC84-F5C3-4941-B56D6A5ED7BC}"/>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3;p64">
              <a:extLst>
                <a:ext uri="{FF2B5EF4-FFF2-40B4-BE49-F238E27FC236}">
                  <a16:creationId xmlns:a16="http://schemas.microsoft.com/office/drawing/2014/main" id="{37CB0213-A365-244F-314B-FE746D57C4B0}"/>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4;p64">
              <a:extLst>
                <a:ext uri="{FF2B5EF4-FFF2-40B4-BE49-F238E27FC236}">
                  <a16:creationId xmlns:a16="http://schemas.microsoft.com/office/drawing/2014/main" id="{FD65BF85-F500-9651-C722-A2E5D8BA1F8B}"/>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5;p64">
              <a:extLst>
                <a:ext uri="{FF2B5EF4-FFF2-40B4-BE49-F238E27FC236}">
                  <a16:creationId xmlns:a16="http://schemas.microsoft.com/office/drawing/2014/main" id="{7A559C99-8230-FB26-13E7-FBEEB582C438}"/>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6;p64">
              <a:extLst>
                <a:ext uri="{FF2B5EF4-FFF2-40B4-BE49-F238E27FC236}">
                  <a16:creationId xmlns:a16="http://schemas.microsoft.com/office/drawing/2014/main" id="{4987416C-A548-0AC9-2091-66EBC50C6198}"/>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7;p64">
              <a:extLst>
                <a:ext uri="{FF2B5EF4-FFF2-40B4-BE49-F238E27FC236}">
                  <a16:creationId xmlns:a16="http://schemas.microsoft.com/office/drawing/2014/main" id="{469B3D86-BFCC-4AB8-4DBF-76788F9479A7}"/>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8;p64">
              <a:extLst>
                <a:ext uri="{FF2B5EF4-FFF2-40B4-BE49-F238E27FC236}">
                  <a16:creationId xmlns:a16="http://schemas.microsoft.com/office/drawing/2014/main" id="{1B0F1C0D-FB09-22AB-BF84-BBA8DD9F3238}"/>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9;p64">
              <a:extLst>
                <a:ext uri="{FF2B5EF4-FFF2-40B4-BE49-F238E27FC236}">
                  <a16:creationId xmlns:a16="http://schemas.microsoft.com/office/drawing/2014/main" id="{DF4A3F27-F41A-68D9-3C1E-A0636E71F366}"/>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0;p64">
              <a:extLst>
                <a:ext uri="{FF2B5EF4-FFF2-40B4-BE49-F238E27FC236}">
                  <a16:creationId xmlns:a16="http://schemas.microsoft.com/office/drawing/2014/main" id="{4C780A33-F559-33C9-E0F3-14788024B1DC}"/>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1;p64">
              <a:extLst>
                <a:ext uri="{FF2B5EF4-FFF2-40B4-BE49-F238E27FC236}">
                  <a16:creationId xmlns:a16="http://schemas.microsoft.com/office/drawing/2014/main" id="{B7539D20-7621-596C-FAE5-E7D30DE65A2B}"/>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2;p64">
              <a:extLst>
                <a:ext uri="{FF2B5EF4-FFF2-40B4-BE49-F238E27FC236}">
                  <a16:creationId xmlns:a16="http://schemas.microsoft.com/office/drawing/2014/main" id="{B57EC208-5455-21E8-C8E7-702AE26A9C96}"/>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1665</Words>
  <Application>Microsoft Office PowerPoint</Application>
  <PresentationFormat>On-screen Show (16:9)</PresentationFormat>
  <Paragraphs>103</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DM Sans</vt:lpstr>
      <vt:lpstr>Viga</vt:lpstr>
      <vt:lpstr>Cyber Security Business Plan</vt:lpstr>
      <vt:lpstr>CYBER SECURITY BEST PRACTICES FOR SMALL AND MEDIUM SIZED ENTERPRISES (SMEs)</vt:lpstr>
      <vt:lpstr>Introduction</vt:lpstr>
      <vt:lpstr>01</vt:lpstr>
      <vt:lpstr>What is cyber security? And it’s importance.</vt:lpstr>
      <vt:lpstr>What is cyber security?</vt:lpstr>
      <vt:lpstr>Cyberthreats to SMEs</vt:lpstr>
      <vt:lpstr>Why SMEs vulnerable to cyber threats?</vt:lpstr>
      <vt:lpstr>Graph</vt:lpstr>
      <vt:lpstr>Phising</vt:lpstr>
      <vt:lpstr>PROBLEM VS. SOLUTION</vt:lpstr>
      <vt:lpstr>Fact</vt:lpstr>
      <vt:lpstr>Ransomware</vt:lpstr>
      <vt:lpstr>PROBLEM VS. SOLUTION</vt:lpstr>
      <vt:lpstr>Fact</vt:lpstr>
      <vt:lpstr>DoS and DDoS Attacks</vt:lpstr>
      <vt:lpstr>PROBLEM VS. SOLUTION</vt:lpstr>
      <vt:lpstr>Fact</vt:lpstr>
      <vt:lpstr>Conclusion</vt:lpstr>
      <vt:lpstr>CONCLUSION</vt:lpstr>
      <vt:lpstr>References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BEST PRACTICES FOR SMEs</dc:title>
  <cp:lastModifiedBy>Emre ÖTÜ</cp:lastModifiedBy>
  <cp:revision>122</cp:revision>
  <dcterms:modified xsi:type="dcterms:W3CDTF">2024-03-24T22:53:38Z</dcterms:modified>
</cp:coreProperties>
</file>