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05" r:id="rId2"/>
    <p:sldId id="260" r:id="rId3"/>
    <p:sldId id="306" r:id="rId4"/>
    <p:sldId id="269" r:id="rId5"/>
    <p:sldId id="310" r:id="rId6"/>
    <p:sldId id="258" r:id="rId7"/>
    <p:sldId id="311" r:id="rId8"/>
    <p:sldId id="312" r:id="rId9"/>
    <p:sldId id="309" r:id="rId10"/>
    <p:sldId id="268" r:id="rId11"/>
    <p:sldId id="308" r:id="rId12"/>
    <p:sldId id="30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1F71D-E176-4338-B6E0-AB5A09C29EC3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339BC-877F-4F75-BBA0-697B4178D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7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339BC-877F-4F75-BBA0-697B4178D3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01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6932" y="272288"/>
            <a:ext cx="61341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rgbClr val="0462C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rgbClr val="0462C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254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213" y="3037433"/>
            <a:ext cx="2875915" cy="3475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859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053" y="-98983"/>
            <a:ext cx="11257356" cy="106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493" y="1708670"/>
            <a:ext cx="9603740" cy="353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rgbClr val="0462C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002769" y="6530183"/>
            <a:ext cx="148590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878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D01C6B-0B74-9E2A-83DE-EBA27C3EA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844B777-C1D4-92D9-F5A4-2EF27AD81A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985CB3BB-51FC-7E6E-8EE9-2EE3B2001E2F}"/>
              </a:ext>
            </a:extLst>
          </p:cNvPr>
          <p:cNvPicPr/>
          <p:nvPr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0" y="0"/>
            <a:ext cx="12192000" cy="185927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AD602FB6-F710-5992-3559-EEB28DA3043D}"/>
              </a:ext>
            </a:extLst>
          </p:cNvPr>
          <p:cNvPicPr/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0" y="4643628"/>
            <a:ext cx="12192000" cy="221437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47207F1-F7BA-9AD1-F219-A8DAB9C36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599" y="2873402"/>
            <a:ext cx="10210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5"/>
              </a:spcBef>
            </a:pPr>
            <a:r>
              <a:rPr lang="ru-RU" sz="4400" dirty="0"/>
              <a:t>Защита проектных работ </a:t>
            </a:r>
            <a:r>
              <a:rPr lang="en-US" sz="4400" dirty="0"/>
              <a:t>C#-2024-09</a:t>
            </a:r>
            <a:endParaRPr lang="ru-RU" sz="440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790F57F-ADE8-B29E-B5F5-6F1CD9D58CBC}"/>
              </a:ext>
            </a:extLst>
          </p:cNvPr>
          <p:cNvSpPr txBox="1"/>
          <p:nvPr/>
        </p:nvSpPr>
        <p:spPr>
          <a:xfrm>
            <a:off x="2907220" y="3848417"/>
            <a:ext cx="662939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600" dirty="0">
                <a:solidFill>
                  <a:srgbClr val="FFFFFF"/>
                </a:solidFill>
                <a:latin typeface="SimSun-ExtB"/>
                <a:cs typeface="SimSun-ExtB"/>
              </a:rPr>
              <a:t>Тема: "Управление горнолыжной школой"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F04C2EE-6FE1-5447-31B1-8A035F5C7097}"/>
              </a:ext>
            </a:extLst>
          </p:cNvPr>
          <p:cNvSpPr/>
          <p:nvPr/>
        </p:nvSpPr>
        <p:spPr>
          <a:xfrm>
            <a:off x="3645408" y="3639311"/>
            <a:ext cx="5153025" cy="24130"/>
          </a:xfrm>
          <a:custGeom>
            <a:avLst/>
            <a:gdLst/>
            <a:ahLst/>
            <a:cxnLst/>
            <a:rect l="l" t="t" r="r" b="b"/>
            <a:pathLst>
              <a:path w="5153025" h="24129">
                <a:moveTo>
                  <a:pt x="0" y="24002"/>
                </a:moveTo>
                <a:lnTo>
                  <a:pt x="5152517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3B9ED536-2C76-BEB4-7BD2-C5284AA30A7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7196" y="1941576"/>
            <a:ext cx="2197607" cy="970788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AB8EE234-A945-E502-ADA2-828A615FB1D5}"/>
              </a:ext>
            </a:extLst>
          </p:cNvPr>
          <p:cNvSpPr txBox="1">
            <a:spLocks/>
          </p:cNvSpPr>
          <p:nvPr/>
        </p:nvSpPr>
        <p:spPr>
          <a:xfrm>
            <a:off x="9753600" y="4754466"/>
            <a:ext cx="2317865" cy="2082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600" dirty="0">
                <a:solidFill>
                  <a:srgbClr val="FFFFFF"/>
                </a:solidFill>
              </a:rPr>
              <a:t>Команда</a:t>
            </a:r>
            <a:r>
              <a:rPr lang="en-US" sz="4600" dirty="0">
                <a:solidFill>
                  <a:srgbClr val="FFFFFF"/>
                </a:solidFill>
              </a:rPr>
              <a:t> </a:t>
            </a:r>
            <a:r>
              <a:rPr lang="ru-RU" sz="4600" dirty="0">
                <a:solidFill>
                  <a:srgbClr val="FFFFFF"/>
                </a:solidFill>
              </a:rPr>
              <a:t>№</a:t>
            </a:r>
            <a:r>
              <a:rPr lang="en-US" sz="4600" dirty="0">
                <a:solidFill>
                  <a:srgbClr val="FFFFFF"/>
                </a:solidFill>
              </a:rPr>
              <a:t>2</a:t>
            </a:r>
            <a:r>
              <a:rPr lang="ru-RU" sz="4600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4600" dirty="0">
                <a:solidFill>
                  <a:srgbClr val="FFFFFF"/>
                </a:solidFill>
              </a:rPr>
              <a:t>- Александр Ефимцев</a:t>
            </a:r>
          </a:p>
          <a:p>
            <a:pPr marL="0" indent="0">
              <a:buNone/>
            </a:pPr>
            <a:r>
              <a:rPr lang="ru-RU" sz="4600" dirty="0">
                <a:solidFill>
                  <a:srgbClr val="FFFFFF"/>
                </a:solidFill>
              </a:rPr>
              <a:t>- Ганиева Гузель</a:t>
            </a:r>
          </a:p>
          <a:p>
            <a:pPr marL="0" indent="0">
              <a:buNone/>
            </a:pPr>
            <a:r>
              <a:rPr lang="ru-RU" sz="4600" dirty="0">
                <a:solidFill>
                  <a:srgbClr val="FFFFFF"/>
                </a:solidFill>
              </a:rPr>
              <a:t>- Татьяна Басаргина</a:t>
            </a:r>
          </a:p>
          <a:p>
            <a:pPr marL="0" indent="0">
              <a:buNone/>
            </a:pPr>
            <a:r>
              <a:rPr lang="ru-RU" sz="4600" dirty="0">
                <a:solidFill>
                  <a:srgbClr val="FFFFFF"/>
                </a:solidFill>
              </a:rPr>
              <a:t>- Тузов Максим</a:t>
            </a:r>
          </a:p>
          <a:p>
            <a:pPr marL="0" indent="0">
              <a:buNone/>
            </a:pPr>
            <a:r>
              <a:rPr lang="ru-RU" sz="4600" dirty="0">
                <a:solidFill>
                  <a:srgbClr val="FFFFFF"/>
                </a:solidFill>
              </a:rPr>
              <a:t>- Виктория Журавлева</a:t>
            </a:r>
          </a:p>
          <a:p>
            <a:pPr marL="0" indent="0">
              <a:buNone/>
            </a:pPr>
            <a:r>
              <a:rPr lang="ru-RU" sz="4600" dirty="0">
                <a:solidFill>
                  <a:srgbClr val="FFFFFF"/>
                </a:solidFill>
              </a:rPr>
              <a:t>Ментор: Олег Голенищев</a:t>
            </a:r>
          </a:p>
        </p:txBody>
      </p:sp>
    </p:spTree>
    <p:extLst>
      <p:ext uri="{BB962C8B-B14F-4D97-AF65-F5344CB8AC3E}">
        <p14:creationId xmlns:p14="http://schemas.microsoft.com/office/powerpoint/2010/main" val="396577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-98983"/>
            <a:ext cx="11257356" cy="941719"/>
          </a:xfrm>
          <a:prstGeom prst="rect">
            <a:avLst/>
          </a:prstGeom>
        </p:spPr>
        <p:txBody>
          <a:bodyPr vert="horz" wrap="square" lIns="0" tIns="383971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9416" y="2093213"/>
            <a:ext cx="3192984" cy="3963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740" indent="-195580">
              <a:lnSpc>
                <a:spcPct val="100000"/>
              </a:lnSpc>
              <a:spcBef>
                <a:spcPts val="105"/>
              </a:spcBef>
              <a:buSzPct val="95000"/>
              <a:buAutoNum type="arabicPeriod"/>
              <a:tabLst>
                <a:tab pos="205740" algn="l"/>
              </a:tabLst>
            </a:pPr>
            <a:r>
              <a:rPr lang="ru-RU" sz="2000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RabbitMQ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60"/>
              </a:spcBef>
              <a:buFont typeface="Calibri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205740" indent="-195580">
              <a:lnSpc>
                <a:spcPct val="100000"/>
              </a:lnSpc>
              <a:buSzPct val="95000"/>
              <a:buAutoNum type="arabicPeriod"/>
              <a:tabLst>
                <a:tab pos="205740" algn="l"/>
              </a:tabLst>
            </a:pPr>
            <a:r>
              <a:rPr lang="ru-RU" sz="2000" spc="-1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ASP.NET Core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65"/>
              </a:spcBef>
              <a:buFont typeface="Calibri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205740" indent="-194945">
              <a:lnSpc>
                <a:spcPct val="100000"/>
              </a:lnSpc>
              <a:buSzPct val="95000"/>
              <a:buAutoNum type="arabicPeriod"/>
              <a:tabLst>
                <a:tab pos="205740" algn="l"/>
              </a:tabLst>
            </a:pPr>
            <a:r>
              <a:rPr lang="ru-RU" sz="2000" spc="-1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Entity Framework Core</a:t>
            </a:r>
            <a:endParaRPr lang="en-US" sz="2000" dirty="0">
              <a:latin typeface="Calibri"/>
              <a:cs typeface="Calibri"/>
            </a:endParaRPr>
          </a:p>
          <a:p>
            <a:pPr marL="12700" algn="l">
              <a:spcBef>
                <a:spcPts val="700"/>
              </a:spcBef>
            </a:pPr>
            <a:endParaRPr lang="ru-RU" sz="2000" spc="-50" dirty="0">
              <a:latin typeface="Calibri"/>
              <a:cs typeface="Calibri"/>
            </a:endParaRPr>
          </a:p>
          <a:p>
            <a:pPr marL="12700" algn="l">
              <a:spcBef>
                <a:spcPts val="700"/>
              </a:spcBef>
            </a:pPr>
            <a:r>
              <a:rPr lang="ru-RU" sz="2000" spc="-50" dirty="0">
                <a:latin typeface="Calibri"/>
                <a:cs typeface="Calibri"/>
              </a:rPr>
              <a:t>4.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PostgreSQL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lang="ru-RU" sz="2000" spc="-50" dirty="0">
              <a:latin typeface="Calibri"/>
              <a:cs typeface="Calibri"/>
            </a:endParaRPr>
          </a:p>
          <a:p>
            <a:pPr marL="12700" algn="l">
              <a:spcBef>
                <a:spcPts val="700"/>
              </a:spcBef>
            </a:pPr>
            <a:r>
              <a:rPr lang="ru-RU" sz="2000" spc="-50" dirty="0">
                <a:latin typeface="Calibri"/>
                <a:cs typeface="Calibri"/>
              </a:rPr>
              <a:t>5.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Docker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-50" dirty="0"/>
              <a:t>1</a:t>
            </a:r>
          </a:p>
          <a:p>
            <a:pPr marL="38100">
              <a:lnSpc>
                <a:spcPct val="100000"/>
              </a:lnSpc>
            </a:pPr>
            <a:r>
              <a:rPr spc="-50" dirty="0"/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A40B45-7E6D-732C-8C62-67BABE01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610" y="2890920"/>
            <a:ext cx="1277145" cy="12771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2EBE68-18FF-202B-BA73-4DF30FE31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15632" r="16278" b="20330"/>
          <a:stretch/>
        </p:blipFill>
        <p:spPr>
          <a:xfrm>
            <a:off x="7239000" y="2651152"/>
            <a:ext cx="1897766" cy="175668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956000B-C688-F379-FD4E-80AFDA77D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51" y="2890920"/>
            <a:ext cx="2833401" cy="127714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7C94E55-C568-891A-1288-2D09A06A9F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7" b="29922"/>
          <a:stretch/>
        </p:blipFill>
        <p:spPr>
          <a:xfrm>
            <a:off x="3048000" y="4493766"/>
            <a:ext cx="4481799" cy="102413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24B0A97-A3A7-6787-615B-5EA8C3D772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279358"/>
            <a:ext cx="4267202" cy="107791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61BEF9F-E446-8477-1C76-6F92A5A59D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38" y="1740843"/>
            <a:ext cx="4487890" cy="704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17F6E5-2B42-1C2F-7F06-6AA2812C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94B5079-761F-A166-9AA4-45D95A9AA5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94615E41-43E0-A69D-1EC4-01000DD90D05}"/>
              </a:ext>
            </a:extLst>
          </p:cNvPr>
          <p:cNvPicPr/>
          <p:nvPr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0" y="0"/>
            <a:ext cx="12192000" cy="185927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6147861B-537B-180F-E51A-BE1B4FC9A983}"/>
              </a:ext>
            </a:extLst>
          </p:cNvPr>
          <p:cNvPicPr/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0" y="4643628"/>
            <a:ext cx="12192000" cy="221437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E9D3C63-3AA7-52FF-8BE3-A05E848A9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308" y="2793653"/>
            <a:ext cx="5985384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645" algn="ctr">
              <a:lnSpc>
                <a:spcPct val="100000"/>
              </a:lnSpc>
              <a:spcBef>
                <a:spcPts val="105"/>
              </a:spcBef>
            </a:pPr>
            <a:r>
              <a:rPr lang="ru-RU" sz="60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57244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DD8C2A-51E5-6C46-080F-4EC2E4C1D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566BC27-A980-08ED-9755-BEA96583D5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0072DEB0-01D7-A23D-A312-BD7B5EB42174}"/>
              </a:ext>
            </a:extLst>
          </p:cNvPr>
          <p:cNvPicPr/>
          <p:nvPr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0" y="0"/>
            <a:ext cx="12192000" cy="185927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42A4A548-E250-7BE5-F5B4-FEC734EB3D91}"/>
              </a:ext>
            </a:extLst>
          </p:cNvPr>
          <p:cNvPicPr/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0" y="4643628"/>
            <a:ext cx="12192000" cy="221437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219FF3B-946E-329D-03FA-6302820C8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854" y="2743200"/>
            <a:ext cx="7412292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645" algn="ctr">
              <a:lnSpc>
                <a:spcPct val="100000"/>
              </a:lnSpc>
              <a:spcBef>
                <a:spcPts val="105"/>
              </a:spcBef>
            </a:pPr>
            <a:r>
              <a:rPr lang="ru-RU" sz="6000" dirty="0"/>
              <a:t>Ответы</a:t>
            </a:r>
            <a:r>
              <a:rPr lang="ru-RU" sz="6000" spc="-165" dirty="0"/>
              <a:t> </a:t>
            </a:r>
            <a:r>
              <a:rPr lang="ru-RU" sz="6000" dirty="0"/>
              <a:t>на</a:t>
            </a:r>
            <a:r>
              <a:rPr lang="ru-RU" sz="6000" spc="-150" dirty="0"/>
              <a:t> </a:t>
            </a:r>
            <a:r>
              <a:rPr lang="ru-RU" sz="6000" spc="-10" dirty="0"/>
              <a:t>вопросы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51854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-98983"/>
            <a:ext cx="11257356" cy="931203"/>
          </a:xfrm>
          <a:prstGeom prst="rect">
            <a:avLst/>
          </a:prstGeom>
        </p:spPr>
        <p:txBody>
          <a:bodyPr vert="horz" wrap="square" lIns="0" tIns="373557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lang="ru-RU" spc="-165" dirty="0"/>
              <a:t>План</a:t>
            </a:r>
            <a:r>
              <a:rPr spc="-165" dirty="0"/>
              <a:t> </a:t>
            </a:r>
            <a:r>
              <a:rPr lang="ru-RU" spc="-10" dirty="0"/>
              <a:t>защиты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51134" y="1524000"/>
            <a:ext cx="6877812" cy="688975"/>
            <a:chOff x="2404872" y="2209800"/>
            <a:chExt cx="6440805" cy="917575"/>
          </a:xfrm>
        </p:grpSpPr>
        <p:sp>
          <p:nvSpPr>
            <p:cNvPr id="4" name="object 4"/>
            <p:cNvSpPr/>
            <p:nvPr/>
          </p:nvSpPr>
          <p:spPr>
            <a:xfrm>
              <a:off x="2410968" y="2215895"/>
              <a:ext cx="6428740" cy="905510"/>
            </a:xfrm>
            <a:custGeom>
              <a:avLst/>
              <a:gdLst/>
              <a:ahLst/>
              <a:cxnLst/>
              <a:rect l="l" t="t" r="r" b="b"/>
              <a:pathLst>
                <a:path w="6428740" h="905510">
                  <a:moveTo>
                    <a:pt x="6337681" y="0"/>
                  </a:moveTo>
                  <a:lnTo>
                    <a:pt x="90550" y="0"/>
                  </a:lnTo>
                  <a:lnTo>
                    <a:pt x="55292" y="7112"/>
                  </a:lnTo>
                  <a:lnTo>
                    <a:pt x="26511" y="26511"/>
                  </a:lnTo>
                  <a:lnTo>
                    <a:pt x="7112" y="55292"/>
                  </a:lnTo>
                  <a:lnTo>
                    <a:pt x="0" y="90550"/>
                  </a:lnTo>
                  <a:lnTo>
                    <a:pt x="0" y="814704"/>
                  </a:lnTo>
                  <a:lnTo>
                    <a:pt x="7112" y="849963"/>
                  </a:lnTo>
                  <a:lnTo>
                    <a:pt x="26511" y="878744"/>
                  </a:lnTo>
                  <a:lnTo>
                    <a:pt x="55292" y="898143"/>
                  </a:lnTo>
                  <a:lnTo>
                    <a:pt x="90550" y="905255"/>
                  </a:lnTo>
                  <a:lnTo>
                    <a:pt x="6337681" y="905255"/>
                  </a:lnTo>
                  <a:lnTo>
                    <a:pt x="6372939" y="898143"/>
                  </a:lnTo>
                  <a:lnTo>
                    <a:pt x="6401720" y="878744"/>
                  </a:lnTo>
                  <a:lnTo>
                    <a:pt x="6421119" y="849963"/>
                  </a:lnTo>
                  <a:lnTo>
                    <a:pt x="6428232" y="814704"/>
                  </a:lnTo>
                  <a:lnTo>
                    <a:pt x="6428232" y="90550"/>
                  </a:lnTo>
                  <a:lnTo>
                    <a:pt x="6421120" y="55292"/>
                  </a:lnTo>
                  <a:lnTo>
                    <a:pt x="6401720" y="26511"/>
                  </a:lnTo>
                  <a:lnTo>
                    <a:pt x="6372939" y="7112"/>
                  </a:lnTo>
                  <a:lnTo>
                    <a:pt x="6337681" y="0"/>
                  </a:lnTo>
                  <a:close/>
                </a:path>
              </a:pathLst>
            </a:custGeom>
            <a:solidFill>
              <a:srgbClr val="40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10968" y="2215895"/>
              <a:ext cx="6428740" cy="905510"/>
            </a:xfrm>
            <a:custGeom>
              <a:avLst/>
              <a:gdLst/>
              <a:ahLst/>
              <a:cxnLst/>
              <a:rect l="l" t="t" r="r" b="b"/>
              <a:pathLst>
                <a:path w="6428740" h="905510">
                  <a:moveTo>
                    <a:pt x="0" y="90550"/>
                  </a:moveTo>
                  <a:lnTo>
                    <a:pt x="7112" y="55292"/>
                  </a:lnTo>
                  <a:lnTo>
                    <a:pt x="26511" y="26511"/>
                  </a:lnTo>
                  <a:lnTo>
                    <a:pt x="55292" y="7112"/>
                  </a:lnTo>
                  <a:lnTo>
                    <a:pt x="90550" y="0"/>
                  </a:lnTo>
                  <a:lnTo>
                    <a:pt x="6337681" y="0"/>
                  </a:lnTo>
                  <a:lnTo>
                    <a:pt x="6372939" y="7112"/>
                  </a:lnTo>
                  <a:lnTo>
                    <a:pt x="6401720" y="26511"/>
                  </a:lnTo>
                  <a:lnTo>
                    <a:pt x="6421120" y="55292"/>
                  </a:lnTo>
                  <a:lnTo>
                    <a:pt x="6428232" y="90550"/>
                  </a:lnTo>
                  <a:lnTo>
                    <a:pt x="6428232" y="814704"/>
                  </a:lnTo>
                  <a:lnTo>
                    <a:pt x="6421119" y="849963"/>
                  </a:lnTo>
                  <a:lnTo>
                    <a:pt x="6401720" y="878744"/>
                  </a:lnTo>
                  <a:lnTo>
                    <a:pt x="6372939" y="898143"/>
                  </a:lnTo>
                  <a:lnTo>
                    <a:pt x="6337681" y="905255"/>
                  </a:lnTo>
                  <a:lnTo>
                    <a:pt x="90550" y="905255"/>
                  </a:lnTo>
                  <a:lnTo>
                    <a:pt x="55292" y="898143"/>
                  </a:lnTo>
                  <a:lnTo>
                    <a:pt x="26511" y="878744"/>
                  </a:lnTo>
                  <a:lnTo>
                    <a:pt x="7112" y="849963"/>
                  </a:lnTo>
                  <a:lnTo>
                    <a:pt x="0" y="814704"/>
                  </a:lnTo>
                  <a:lnTo>
                    <a:pt x="0" y="9055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906135" y="2248588"/>
            <a:ext cx="379730" cy="340360"/>
          </a:xfrm>
          <a:custGeom>
            <a:avLst/>
            <a:gdLst/>
            <a:ahLst/>
            <a:cxnLst/>
            <a:rect l="l" t="t" r="r" b="b"/>
            <a:pathLst>
              <a:path w="379729" h="340360">
                <a:moveTo>
                  <a:pt x="303529" y="0"/>
                </a:moveTo>
                <a:lnTo>
                  <a:pt x="75945" y="0"/>
                </a:lnTo>
                <a:lnTo>
                  <a:pt x="75945" y="169925"/>
                </a:lnTo>
                <a:lnTo>
                  <a:pt x="0" y="169925"/>
                </a:lnTo>
                <a:lnTo>
                  <a:pt x="189737" y="339851"/>
                </a:lnTo>
                <a:lnTo>
                  <a:pt x="379475" y="169925"/>
                </a:lnTo>
                <a:lnTo>
                  <a:pt x="303529" y="169925"/>
                </a:lnTo>
                <a:lnTo>
                  <a:pt x="303529" y="0"/>
                </a:lnTo>
                <a:close/>
              </a:path>
            </a:pathLst>
          </a:custGeom>
          <a:solidFill>
            <a:srgbClr val="ABB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9710" y="2612208"/>
            <a:ext cx="6864928" cy="679916"/>
          </a:xfrm>
          <a:custGeom>
            <a:avLst/>
            <a:gdLst/>
            <a:ahLst/>
            <a:cxnLst/>
            <a:rect l="l" t="t" r="r" b="b"/>
            <a:pathLst>
              <a:path w="6428740" h="905510">
                <a:moveTo>
                  <a:pt x="6337681" y="0"/>
                </a:moveTo>
                <a:lnTo>
                  <a:pt x="90550" y="0"/>
                </a:lnTo>
                <a:lnTo>
                  <a:pt x="55292" y="7112"/>
                </a:lnTo>
                <a:lnTo>
                  <a:pt x="26511" y="26511"/>
                </a:lnTo>
                <a:lnTo>
                  <a:pt x="7112" y="55292"/>
                </a:lnTo>
                <a:lnTo>
                  <a:pt x="0" y="90551"/>
                </a:lnTo>
                <a:lnTo>
                  <a:pt x="0" y="814705"/>
                </a:lnTo>
                <a:lnTo>
                  <a:pt x="7112" y="849963"/>
                </a:lnTo>
                <a:lnTo>
                  <a:pt x="26511" y="878744"/>
                </a:lnTo>
                <a:lnTo>
                  <a:pt x="55292" y="898144"/>
                </a:lnTo>
                <a:lnTo>
                  <a:pt x="90550" y="905256"/>
                </a:lnTo>
                <a:lnTo>
                  <a:pt x="6337681" y="905256"/>
                </a:lnTo>
                <a:lnTo>
                  <a:pt x="6372939" y="898144"/>
                </a:lnTo>
                <a:lnTo>
                  <a:pt x="6401720" y="878744"/>
                </a:lnTo>
                <a:lnTo>
                  <a:pt x="6421120" y="849963"/>
                </a:lnTo>
                <a:lnTo>
                  <a:pt x="6428232" y="814705"/>
                </a:lnTo>
                <a:lnTo>
                  <a:pt x="6428232" y="90551"/>
                </a:lnTo>
                <a:lnTo>
                  <a:pt x="6421120" y="55292"/>
                </a:lnTo>
                <a:lnTo>
                  <a:pt x="6401720" y="26511"/>
                </a:lnTo>
                <a:lnTo>
                  <a:pt x="6372939" y="7112"/>
                </a:lnTo>
                <a:lnTo>
                  <a:pt x="6337681" y="0"/>
                </a:lnTo>
                <a:close/>
              </a:path>
            </a:pathLst>
          </a:custGeom>
          <a:solidFill>
            <a:srgbClr val="40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9710" y="2612208"/>
            <a:ext cx="6864928" cy="679916"/>
          </a:xfrm>
          <a:custGeom>
            <a:avLst/>
            <a:gdLst/>
            <a:ahLst/>
            <a:cxnLst/>
            <a:rect l="l" t="t" r="r" b="b"/>
            <a:pathLst>
              <a:path w="6428740" h="905510">
                <a:moveTo>
                  <a:pt x="0" y="90551"/>
                </a:moveTo>
                <a:lnTo>
                  <a:pt x="7112" y="55292"/>
                </a:lnTo>
                <a:lnTo>
                  <a:pt x="26511" y="26511"/>
                </a:lnTo>
                <a:lnTo>
                  <a:pt x="55292" y="7112"/>
                </a:lnTo>
                <a:lnTo>
                  <a:pt x="90550" y="0"/>
                </a:lnTo>
                <a:lnTo>
                  <a:pt x="6337681" y="0"/>
                </a:lnTo>
                <a:lnTo>
                  <a:pt x="6372939" y="7112"/>
                </a:lnTo>
                <a:lnTo>
                  <a:pt x="6401720" y="26511"/>
                </a:lnTo>
                <a:lnTo>
                  <a:pt x="6421120" y="55292"/>
                </a:lnTo>
                <a:lnTo>
                  <a:pt x="6428232" y="90551"/>
                </a:lnTo>
                <a:lnTo>
                  <a:pt x="6428232" y="814705"/>
                </a:lnTo>
                <a:lnTo>
                  <a:pt x="6421120" y="849963"/>
                </a:lnTo>
                <a:lnTo>
                  <a:pt x="6401720" y="878744"/>
                </a:lnTo>
                <a:lnTo>
                  <a:pt x="6372939" y="898144"/>
                </a:lnTo>
                <a:lnTo>
                  <a:pt x="6337681" y="905256"/>
                </a:lnTo>
                <a:lnTo>
                  <a:pt x="90550" y="905256"/>
                </a:lnTo>
                <a:lnTo>
                  <a:pt x="55292" y="898144"/>
                </a:lnTo>
                <a:lnTo>
                  <a:pt x="26511" y="878744"/>
                </a:lnTo>
                <a:lnTo>
                  <a:pt x="7112" y="849963"/>
                </a:lnTo>
                <a:lnTo>
                  <a:pt x="0" y="814705"/>
                </a:lnTo>
                <a:lnTo>
                  <a:pt x="0" y="9055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755888" y="3689568"/>
            <a:ext cx="6904552" cy="688975"/>
            <a:chOff x="2418588" y="4917947"/>
            <a:chExt cx="6375400" cy="917575"/>
          </a:xfrm>
        </p:grpSpPr>
        <p:sp>
          <p:nvSpPr>
            <p:cNvPr id="12" name="object 12"/>
            <p:cNvSpPr/>
            <p:nvPr/>
          </p:nvSpPr>
          <p:spPr>
            <a:xfrm>
              <a:off x="2424684" y="4924043"/>
              <a:ext cx="6362700" cy="905510"/>
            </a:xfrm>
            <a:custGeom>
              <a:avLst/>
              <a:gdLst/>
              <a:ahLst/>
              <a:cxnLst/>
              <a:rect l="l" t="t" r="r" b="b"/>
              <a:pathLst>
                <a:path w="6362700" h="905510">
                  <a:moveTo>
                    <a:pt x="6272149" y="0"/>
                  </a:moveTo>
                  <a:lnTo>
                    <a:pt x="90551" y="0"/>
                  </a:lnTo>
                  <a:lnTo>
                    <a:pt x="55292" y="7111"/>
                  </a:lnTo>
                  <a:lnTo>
                    <a:pt x="26511" y="26511"/>
                  </a:lnTo>
                  <a:lnTo>
                    <a:pt x="7112" y="55292"/>
                  </a:lnTo>
                  <a:lnTo>
                    <a:pt x="0" y="90550"/>
                  </a:lnTo>
                  <a:lnTo>
                    <a:pt x="0" y="814730"/>
                  </a:lnTo>
                  <a:lnTo>
                    <a:pt x="7112" y="849968"/>
                  </a:lnTo>
                  <a:lnTo>
                    <a:pt x="26511" y="878743"/>
                  </a:lnTo>
                  <a:lnTo>
                    <a:pt x="55292" y="898142"/>
                  </a:lnTo>
                  <a:lnTo>
                    <a:pt x="90551" y="905255"/>
                  </a:lnTo>
                  <a:lnTo>
                    <a:pt x="6272149" y="905255"/>
                  </a:lnTo>
                  <a:lnTo>
                    <a:pt x="6307407" y="898142"/>
                  </a:lnTo>
                  <a:lnTo>
                    <a:pt x="6336188" y="878743"/>
                  </a:lnTo>
                  <a:lnTo>
                    <a:pt x="6355588" y="849968"/>
                  </a:lnTo>
                  <a:lnTo>
                    <a:pt x="6362700" y="814730"/>
                  </a:lnTo>
                  <a:lnTo>
                    <a:pt x="6362700" y="90550"/>
                  </a:lnTo>
                  <a:lnTo>
                    <a:pt x="6355588" y="55292"/>
                  </a:lnTo>
                  <a:lnTo>
                    <a:pt x="6336188" y="26511"/>
                  </a:lnTo>
                  <a:lnTo>
                    <a:pt x="6307407" y="7111"/>
                  </a:lnTo>
                  <a:lnTo>
                    <a:pt x="6272149" y="0"/>
                  </a:lnTo>
                  <a:close/>
                </a:path>
              </a:pathLst>
            </a:custGeom>
            <a:solidFill>
              <a:srgbClr val="40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4684" y="4924043"/>
              <a:ext cx="6362700" cy="905510"/>
            </a:xfrm>
            <a:custGeom>
              <a:avLst/>
              <a:gdLst/>
              <a:ahLst/>
              <a:cxnLst/>
              <a:rect l="l" t="t" r="r" b="b"/>
              <a:pathLst>
                <a:path w="6362700" h="905510">
                  <a:moveTo>
                    <a:pt x="0" y="90550"/>
                  </a:moveTo>
                  <a:lnTo>
                    <a:pt x="7112" y="55292"/>
                  </a:lnTo>
                  <a:lnTo>
                    <a:pt x="26511" y="26511"/>
                  </a:lnTo>
                  <a:lnTo>
                    <a:pt x="55292" y="7111"/>
                  </a:lnTo>
                  <a:lnTo>
                    <a:pt x="90551" y="0"/>
                  </a:lnTo>
                  <a:lnTo>
                    <a:pt x="6272149" y="0"/>
                  </a:lnTo>
                  <a:lnTo>
                    <a:pt x="6307407" y="7111"/>
                  </a:lnTo>
                  <a:lnTo>
                    <a:pt x="6336188" y="26511"/>
                  </a:lnTo>
                  <a:lnTo>
                    <a:pt x="6355588" y="55292"/>
                  </a:lnTo>
                  <a:lnTo>
                    <a:pt x="6362700" y="90550"/>
                  </a:lnTo>
                  <a:lnTo>
                    <a:pt x="6362700" y="814730"/>
                  </a:lnTo>
                  <a:lnTo>
                    <a:pt x="6355588" y="849968"/>
                  </a:lnTo>
                  <a:lnTo>
                    <a:pt x="6336188" y="878743"/>
                  </a:lnTo>
                  <a:lnTo>
                    <a:pt x="6307407" y="898142"/>
                  </a:lnTo>
                  <a:lnTo>
                    <a:pt x="6272149" y="905255"/>
                  </a:lnTo>
                  <a:lnTo>
                    <a:pt x="90551" y="905255"/>
                  </a:lnTo>
                  <a:lnTo>
                    <a:pt x="55292" y="898142"/>
                  </a:lnTo>
                  <a:lnTo>
                    <a:pt x="26511" y="878743"/>
                  </a:lnTo>
                  <a:lnTo>
                    <a:pt x="7112" y="849968"/>
                  </a:lnTo>
                  <a:lnTo>
                    <a:pt x="0" y="814730"/>
                  </a:lnTo>
                  <a:lnTo>
                    <a:pt x="0" y="9055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6">
            <a:extLst>
              <a:ext uri="{FF2B5EF4-FFF2-40B4-BE49-F238E27FC236}">
                <a16:creationId xmlns:a16="http://schemas.microsoft.com/office/drawing/2014/main" id="{7F19192E-68E9-B00E-D2B7-9442D8603C7E}"/>
              </a:ext>
            </a:extLst>
          </p:cNvPr>
          <p:cNvSpPr/>
          <p:nvPr/>
        </p:nvSpPr>
        <p:spPr>
          <a:xfrm>
            <a:off x="5904077" y="4420359"/>
            <a:ext cx="379730" cy="340360"/>
          </a:xfrm>
          <a:custGeom>
            <a:avLst/>
            <a:gdLst/>
            <a:ahLst/>
            <a:cxnLst/>
            <a:rect l="l" t="t" r="r" b="b"/>
            <a:pathLst>
              <a:path w="379729" h="340360">
                <a:moveTo>
                  <a:pt x="303529" y="0"/>
                </a:moveTo>
                <a:lnTo>
                  <a:pt x="75945" y="0"/>
                </a:lnTo>
                <a:lnTo>
                  <a:pt x="75945" y="169925"/>
                </a:lnTo>
                <a:lnTo>
                  <a:pt x="0" y="169925"/>
                </a:lnTo>
                <a:lnTo>
                  <a:pt x="189737" y="339851"/>
                </a:lnTo>
                <a:lnTo>
                  <a:pt x="379475" y="169925"/>
                </a:lnTo>
                <a:lnTo>
                  <a:pt x="303529" y="169925"/>
                </a:lnTo>
                <a:lnTo>
                  <a:pt x="303529" y="0"/>
                </a:lnTo>
                <a:close/>
              </a:path>
            </a:pathLst>
          </a:custGeom>
          <a:solidFill>
            <a:srgbClr val="ABB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13923FA4-8BA6-9D8E-9078-EB86EDEA1334}"/>
              </a:ext>
            </a:extLst>
          </p:cNvPr>
          <p:cNvSpPr/>
          <p:nvPr/>
        </p:nvSpPr>
        <p:spPr>
          <a:xfrm>
            <a:off x="2751797" y="4783880"/>
            <a:ext cx="6864928" cy="679916"/>
          </a:xfrm>
          <a:custGeom>
            <a:avLst/>
            <a:gdLst/>
            <a:ahLst/>
            <a:cxnLst/>
            <a:rect l="l" t="t" r="r" b="b"/>
            <a:pathLst>
              <a:path w="6428740" h="905510">
                <a:moveTo>
                  <a:pt x="6337681" y="0"/>
                </a:moveTo>
                <a:lnTo>
                  <a:pt x="90550" y="0"/>
                </a:lnTo>
                <a:lnTo>
                  <a:pt x="55292" y="7112"/>
                </a:lnTo>
                <a:lnTo>
                  <a:pt x="26511" y="26511"/>
                </a:lnTo>
                <a:lnTo>
                  <a:pt x="7112" y="55292"/>
                </a:lnTo>
                <a:lnTo>
                  <a:pt x="0" y="90551"/>
                </a:lnTo>
                <a:lnTo>
                  <a:pt x="0" y="814705"/>
                </a:lnTo>
                <a:lnTo>
                  <a:pt x="7112" y="849963"/>
                </a:lnTo>
                <a:lnTo>
                  <a:pt x="26511" y="878744"/>
                </a:lnTo>
                <a:lnTo>
                  <a:pt x="55292" y="898144"/>
                </a:lnTo>
                <a:lnTo>
                  <a:pt x="90550" y="905256"/>
                </a:lnTo>
                <a:lnTo>
                  <a:pt x="6337681" y="905256"/>
                </a:lnTo>
                <a:lnTo>
                  <a:pt x="6372939" y="898144"/>
                </a:lnTo>
                <a:lnTo>
                  <a:pt x="6401720" y="878744"/>
                </a:lnTo>
                <a:lnTo>
                  <a:pt x="6421120" y="849963"/>
                </a:lnTo>
                <a:lnTo>
                  <a:pt x="6428232" y="814705"/>
                </a:lnTo>
                <a:lnTo>
                  <a:pt x="6428232" y="90551"/>
                </a:lnTo>
                <a:lnTo>
                  <a:pt x="6421120" y="55292"/>
                </a:lnTo>
                <a:lnTo>
                  <a:pt x="6401720" y="26511"/>
                </a:lnTo>
                <a:lnTo>
                  <a:pt x="6372939" y="7112"/>
                </a:lnTo>
                <a:lnTo>
                  <a:pt x="6337681" y="0"/>
                </a:lnTo>
                <a:close/>
              </a:path>
            </a:pathLst>
          </a:custGeom>
          <a:solidFill>
            <a:srgbClr val="40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4651A53B-CB67-F6A9-1976-903EB8791CFD}"/>
              </a:ext>
            </a:extLst>
          </p:cNvPr>
          <p:cNvSpPr/>
          <p:nvPr/>
        </p:nvSpPr>
        <p:spPr>
          <a:xfrm>
            <a:off x="2751797" y="4783880"/>
            <a:ext cx="6864928" cy="679916"/>
          </a:xfrm>
          <a:custGeom>
            <a:avLst/>
            <a:gdLst/>
            <a:ahLst/>
            <a:cxnLst/>
            <a:rect l="l" t="t" r="r" b="b"/>
            <a:pathLst>
              <a:path w="6428740" h="905510">
                <a:moveTo>
                  <a:pt x="0" y="90551"/>
                </a:moveTo>
                <a:lnTo>
                  <a:pt x="7112" y="55292"/>
                </a:lnTo>
                <a:lnTo>
                  <a:pt x="26511" y="26511"/>
                </a:lnTo>
                <a:lnTo>
                  <a:pt x="55292" y="7112"/>
                </a:lnTo>
                <a:lnTo>
                  <a:pt x="90550" y="0"/>
                </a:lnTo>
                <a:lnTo>
                  <a:pt x="6337681" y="0"/>
                </a:lnTo>
                <a:lnTo>
                  <a:pt x="6372939" y="7112"/>
                </a:lnTo>
                <a:lnTo>
                  <a:pt x="6401720" y="26511"/>
                </a:lnTo>
                <a:lnTo>
                  <a:pt x="6421120" y="55292"/>
                </a:lnTo>
                <a:lnTo>
                  <a:pt x="6428232" y="90551"/>
                </a:lnTo>
                <a:lnTo>
                  <a:pt x="6428232" y="814705"/>
                </a:lnTo>
                <a:lnTo>
                  <a:pt x="6421120" y="849963"/>
                </a:lnTo>
                <a:lnTo>
                  <a:pt x="6401720" y="878744"/>
                </a:lnTo>
                <a:lnTo>
                  <a:pt x="6372939" y="898144"/>
                </a:lnTo>
                <a:lnTo>
                  <a:pt x="6337681" y="905256"/>
                </a:lnTo>
                <a:lnTo>
                  <a:pt x="90550" y="905256"/>
                </a:lnTo>
                <a:lnTo>
                  <a:pt x="55292" y="898144"/>
                </a:lnTo>
                <a:lnTo>
                  <a:pt x="26511" y="878744"/>
                </a:lnTo>
                <a:lnTo>
                  <a:pt x="7112" y="849963"/>
                </a:lnTo>
                <a:lnTo>
                  <a:pt x="0" y="814705"/>
                </a:lnTo>
                <a:lnTo>
                  <a:pt x="0" y="9055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11">
            <a:extLst>
              <a:ext uri="{FF2B5EF4-FFF2-40B4-BE49-F238E27FC236}">
                <a16:creationId xmlns:a16="http://schemas.microsoft.com/office/drawing/2014/main" id="{1656A638-EEC7-DAE0-B3FB-F3EBFA33C19F}"/>
              </a:ext>
            </a:extLst>
          </p:cNvPr>
          <p:cNvGrpSpPr/>
          <p:nvPr/>
        </p:nvGrpSpPr>
        <p:grpSpPr>
          <a:xfrm>
            <a:off x="2757975" y="5861240"/>
            <a:ext cx="6904552" cy="688975"/>
            <a:chOff x="2418588" y="4917947"/>
            <a:chExt cx="6375400" cy="917575"/>
          </a:xfrm>
        </p:grpSpPr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714FCFFA-0990-B04C-9B22-B7DCBE06A432}"/>
                </a:ext>
              </a:extLst>
            </p:cNvPr>
            <p:cNvSpPr/>
            <p:nvPr/>
          </p:nvSpPr>
          <p:spPr>
            <a:xfrm>
              <a:off x="2424684" y="4924043"/>
              <a:ext cx="6362700" cy="905510"/>
            </a:xfrm>
            <a:custGeom>
              <a:avLst/>
              <a:gdLst/>
              <a:ahLst/>
              <a:cxnLst/>
              <a:rect l="l" t="t" r="r" b="b"/>
              <a:pathLst>
                <a:path w="6362700" h="905510">
                  <a:moveTo>
                    <a:pt x="6272149" y="0"/>
                  </a:moveTo>
                  <a:lnTo>
                    <a:pt x="90551" y="0"/>
                  </a:lnTo>
                  <a:lnTo>
                    <a:pt x="55292" y="7111"/>
                  </a:lnTo>
                  <a:lnTo>
                    <a:pt x="26511" y="26511"/>
                  </a:lnTo>
                  <a:lnTo>
                    <a:pt x="7112" y="55292"/>
                  </a:lnTo>
                  <a:lnTo>
                    <a:pt x="0" y="90550"/>
                  </a:lnTo>
                  <a:lnTo>
                    <a:pt x="0" y="814730"/>
                  </a:lnTo>
                  <a:lnTo>
                    <a:pt x="7112" y="849968"/>
                  </a:lnTo>
                  <a:lnTo>
                    <a:pt x="26511" y="878743"/>
                  </a:lnTo>
                  <a:lnTo>
                    <a:pt x="55292" y="898142"/>
                  </a:lnTo>
                  <a:lnTo>
                    <a:pt x="90551" y="905255"/>
                  </a:lnTo>
                  <a:lnTo>
                    <a:pt x="6272149" y="905255"/>
                  </a:lnTo>
                  <a:lnTo>
                    <a:pt x="6307407" y="898142"/>
                  </a:lnTo>
                  <a:lnTo>
                    <a:pt x="6336188" y="878743"/>
                  </a:lnTo>
                  <a:lnTo>
                    <a:pt x="6355588" y="849968"/>
                  </a:lnTo>
                  <a:lnTo>
                    <a:pt x="6362700" y="814730"/>
                  </a:lnTo>
                  <a:lnTo>
                    <a:pt x="6362700" y="90550"/>
                  </a:lnTo>
                  <a:lnTo>
                    <a:pt x="6355588" y="55292"/>
                  </a:lnTo>
                  <a:lnTo>
                    <a:pt x="6336188" y="26511"/>
                  </a:lnTo>
                  <a:lnTo>
                    <a:pt x="6307407" y="7111"/>
                  </a:lnTo>
                  <a:lnTo>
                    <a:pt x="6272149" y="0"/>
                  </a:lnTo>
                  <a:close/>
                </a:path>
              </a:pathLst>
            </a:custGeom>
            <a:solidFill>
              <a:srgbClr val="40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054AEC0D-3351-B1E0-2627-CA0161250A10}"/>
                </a:ext>
              </a:extLst>
            </p:cNvPr>
            <p:cNvSpPr/>
            <p:nvPr/>
          </p:nvSpPr>
          <p:spPr>
            <a:xfrm>
              <a:off x="2424684" y="4924043"/>
              <a:ext cx="6362700" cy="905510"/>
            </a:xfrm>
            <a:custGeom>
              <a:avLst/>
              <a:gdLst/>
              <a:ahLst/>
              <a:cxnLst/>
              <a:rect l="l" t="t" r="r" b="b"/>
              <a:pathLst>
                <a:path w="6362700" h="905510">
                  <a:moveTo>
                    <a:pt x="0" y="90550"/>
                  </a:moveTo>
                  <a:lnTo>
                    <a:pt x="7112" y="55292"/>
                  </a:lnTo>
                  <a:lnTo>
                    <a:pt x="26511" y="26511"/>
                  </a:lnTo>
                  <a:lnTo>
                    <a:pt x="55292" y="7111"/>
                  </a:lnTo>
                  <a:lnTo>
                    <a:pt x="90551" y="0"/>
                  </a:lnTo>
                  <a:lnTo>
                    <a:pt x="6272149" y="0"/>
                  </a:lnTo>
                  <a:lnTo>
                    <a:pt x="6307407" y="7111"/>
                  </a:lnTo>
                  <a:lnTo>
                    <a:pt x="6336188" y="26511"/>
                  </a:lnTo>
                  <a:lnTo>
                    <a:pt x="6355588" y="55292"/>
                  </a:lnTo>
                  <a:lnTo>
                    <a:pt x="6362700" y="90550"/>
                  </a:lnTo>
                  <a:lnTo>
                    <a:pt x="6362700" y="814730"/>
                  </a:lnTo>
                  <a:lnTo>
                    <a:pt x="6355588" y="849968"/>
                  </a:lnTo>
                  <a:lnTo>
                    <a:pt x="6336188" y="878743"/>
                  </a:lnTo>
                  <a:lnTo>
                    <a:pt x="6307407" y="898142"/>
                  </a:lnTo>
                  <a:lnTo>
                    <a:pt x="6272149" y="905255"/>
                  </a:lnTo>
                  <a:lnTo>
                    <a:pt x="90551" y="905255"/>
                  </a:lnTo>
                  <a:lnTo>
                    <a:pt x="55292" y="898142"/>
                  </a:lnTo>
                  <a:lnTo>
                    <a:pt x="26511" y="878743"/>
                  </a:lnTo>
                  <a:lnTo>
                    <a:pt x="7112" y="849968"/>
                  </a:lnTo>
                  <a:lnTo>
                    <a:pt x="0" y="814730"/>
                  </a:lnTo>
                  <a:lnTo>
                    <a:pt x="0" y="9055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64577" y="1600200"/>
            <a:ext cx="6850061" cy="505908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4800"/>
              </a:spcBef>
            </a:pPr>
            <a:r>
              <a:rPr lang="ru-RU" sz="3200" b="1" dirty="0">
                <a:solidFill>
                  <a:srgbClr val="FFFFFF"/>
                </a:solidFill>
                <a:latin typeface="Roboto"/>
                <a:cs typeface="Roboto"/>
              </a:rPr>
              <a:t>Цели проекта</a:t>
            </a:r>
            <a:endParaRPr lang="en-US" sz="3200" dirty="0">
              <a:latin typeface="Roboto"/>
              <a:cs typeface="Roboto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38285355-EF08-8112-C206-308631C11634}"/>
              </a:ext>
            </a:extLst>
          </p:cNvPr>
          <p:cNvSpPr txBox="1"/>
          <p:nvPr/>
        </p:nvSpPr>
        <p:spPr>
          <a:xfrm>
            <a:off x="2745264" y="2695313"/>
            <a:ext cx="6850061" cy="505908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R="628015" indent="457200" algn="ctr">
              <a:spcBef>
                <a:spcPts val="4800"/>
              </a:spcBef>
            </a:pPr>
            <a:r>
              <a:rPr lang="ru-RU" sz="3200" b="1" spc="-20" dirty="0">
                <a:solidFill>
                  <a:srgbClr val="FFFFFF"/>
                </a:solidFill>
                <a:latin typeface="Roboto"/>
                <a:cs typeface="Roboto"/>
              </a:rPr>
              <a:t>Проектирование</a:t>
            </a:r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170E6AE3-4DEC-4528-C4F8-2C348887C820}"/>
              </a:ext>
            </a:extLst>
          </p:cNvPr>
          <p:cNvSpPr txBox="1"/>
          <p:nvPr/>
        </p:nvSpPr>
        <p:spPr>
          <a:xfrm>
            <a:off x="2789444" y="3781149"/>
            <a:ext cx="6850061" cy="505908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4800"/>
              </a:spcBef>
            </a:pPr>
            <a:r>
              <a:rPr lang="ru-RU" sz="3200" b="1" spc="-10" dirty="0">
                <a:solidFill>
                  <a:srgbClr val="FFFFFF"/>
                </a:solidFill>
                <a:latin typeface="Roboto"/>
                <a:cs typeface="Roboto"/>
              </a:rPr>
              <a:t>Технологии</a:t>
            </a:r>
            <a:endParaRPr lang="en-US" sz="3200" dirty="0">
              <a:latin typeface="Roboto"/>
              <a:cs typeface="Roboto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340775E1-1D04-FC46-A01A-A7B9A9D35329}"/>
              </a:ext>
            </a:extLst>
          </p:cNvPr>
          <p:cNvSpPr txBox="1"/>
          <p:nvPr/>
        </p:nvSpPr>
        <p:spPr>
          <a:xfrm>
            <a:off x="2779131" y="4866985"/>
            <a:ext cx="6850061" cy="505908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4800"/>
              </a:spcBef>
            </a:pPr>
            <a:r>
              <a:rPr lang="ru-RU" sz="3200" b="1" dirty="0">
                <a:solidFill>
                  <a:srgbClr val="FFFFFF"/>
                </a:solidFill>
                <a:latin typeface="Roboto"/>
                <a:cs typeface="Roboto"/>
              </a:rPr>
              <a:t>Демонстрация</a:t>
            </a:r>
            <a:endParaRPr lang="en-US" sz="3200" dirty="0">
              <a:latin typeface="Roboto"/>
              <a:cs typeface="Roboto"/>
            </a:endParaRPr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A0616DC3-4143-C564-E729-97435062086F}"/>
              </a:ext>
            </a:extLst>
          </p:cNvPr>
          <p:cNvSpPr txBox="1"/>
          <p:nvPr/>
        </p:nvSpPr>
        <p:spPr>
          <a:xfrm>
            <a:off x="2786294" y="5956720"/>
            <a:ext cx="6850061" cy="505908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4800"/>
              </a:spcBef>
            </a:pPr>
            <a:r>
              <a:rPr lang="ru-RU" sz="3200" b="1" dirty="0">
                <a:solidFill>
                  <a:srgbClr val="FFFFFF"/>
                </a:solidFill>
                <a:latin typeface="Roboto"/>
                <a:cs typeface="Roboto"/>
              </a:rPr>
              <a:t>Ответы на вопросы</a:t>
            </a:r>
            <a:endParaRPr lang="en-US" sz="3200" dirty="0">
              <a:latin typeface="Roboto"/>
              <a:cs typeface="Roboto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E87E39A-6F8A-3901-CB59-435A3CAF176B}"/>
              </a:ext>
            </a:extLst>
          </p:cNvPr>
          <p:cNvSpPr/>
          <p:nvPr/>
        </p:nvSpPr>
        <p:spPr>
          <a:xfrm>
            <a:off x="5904077" y="3329807"/>
            <a:ext cx="379730" cy="340360"/>
          </a:xfrm>
          <a:custGeom>
            <a:avLst/>
            <a:gdLst/>
            <a:ahLst/>
            <a:cxnLst/>
            <a:rect l="l" t="t" r="r" b="b"/>
            <a:pathLst>
              <a:path w="379729" h="340360">
                <a:moveTo>
                  <a:pt x="303529" y="0"/>
                </a:moveTo>
                <a:lnTo>
                  <a:pt x="75945" y="0"/>
                </a:lnTo>
                <a:lnTo>
                  <a:pt x="75945" y="169925"/>
                </a:lnTo>
                <a:lnTo>
                  <a:pt x="0" y="169925"/>
                </a:lnTo>
                <a:lnTo>
                  <a:pt x="189737" y="339851"/>
                </a:lnTo>
                <a:lnTo>
                  <a:pt x="379475" y="169925"/>
                </a:lnTo>
                <a:lnTo>
                  <a:pt x="303529" y="169925"/>
                </a:lnTo>
                <a:lnTo>
                  <a:pt x="303529" y="0"/>
                </a:lnTo>
                <a:close/>
              </a:path>
            </a:pathLst>
          </a:custGeom>
          <a:solidFill>
            <a:srgbClr val="ABB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8A3B68AF-CDBF-E665-3CDC-5AB04266CF0F}"/>
              </a:ext>
            </a:extLst>
          </p:cNvPr>
          <p:cNvSpPr/>
          <p:nvPr/>
        </p:nvSpPr>
        <p:spPr>
          <a:xfrm>
            <a:off x="5904077" y="5494626"/>
            <a:ext cx="379730" cy="340360"/>
          </a:xfrm>
          <a:custGeom>
            <a:avLst/>
            <a:gdLst/>
            <a:ahLst/>
            <a:cxnLst/>
            <a:rect l="l" t="t" r="r" b="b"/>
            <a:pathLst>
              <a:path w="379729" h="340360">
                <a:moveTo>
                  <a:pt x="303529" y="0"/>
                </a:moveTo>
                <a:lnTo>
                  <a:pt x="75945" y="0"/>
                </a:lnTo>
                <a:lnTo>
                  <a:pt x="75945" y="169925"/>
                </a:lnTo>
                <a:lnTo>
                  <a:pt x="0" y="169925"/>
                </a:lnTo>
                <a:lnTo>
                  <a:pt x="189737" y="339851"/>
                </a:lnTo>
                <a:lnTo>
                  <a:pt x="379475" y="169925"/>
                </a:lnTo>
                <a:lnTo>
                  <a:pt x="303529" y="169925"/>
                </a:lnTo>
                <a:lnTo>
                  <a:pt x="303529" y="0"/>
                </a:lnTo>
                <a:close/>
              </a:path>
            </a:pathLst>
          </a:custGeom>
          <a:solidFill>
            <a:srgbClr val="ABB9D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90C768-A221-C326-99A6-A10400D6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0B43608-9343-FC26-F157-414ABAC340A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E1AF6DAC-7E46-87E7-533E-BCE2FDDF34AB}"/>
              </a:ext>
            </a:extLst>
          </p:cNvPr>
          <p:cNvPicPr/>
          <p:nvPr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0" y="0"/>
            <a:ext cx="12192000" cy="185927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9F663B81-1096-3415-4599-2B97C0BCCECE}"/>
              </a:ext>
            </a:extLst>
          </p:cNvPr>
          <p:cNvPicPr/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0" y="4643628"/>
            <a:ext cx="12192000" cy="221437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D288D23-195A-610B-3D90-5DB0DFBC5E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3254" y="2783056"/>
            <a:ext cx="6345492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645" algn="ctr">
              <a:lnSpc>
                <a:spcPct val="100000"/>
              </a:lnSpc>
              <a:spcBef>
                <a:spcPts val="105"/>
              </a:spcBef>
            </a:pPr>
            <a:r>
              <a:rPr lang="ru-RU" sz="6000" dirty="0"/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272414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53" y="-98983"/>
            <a:ext cx="11257356" cy="941719"/>
          </a:xfrm>
          <a:prstGeom prst="rect">
            <a:avLst/>
          </a:prstGeom>
        </p:spPr>
        <p:txBody>
          <a:bodyPr vert="horz" wrap="square" lIns="0" tIns="383971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endParaRPr lang="ru-RU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pc="-50" dirty="0"/>
              <a:t>1</a:t>
            </a:r>
          </a:p>
          <a:p>
            <a:pPr marL="38100">
              <a:lnSpc>
                <a:spcPct val="100000"/>
              </a:lnSpc>
            </a:pPr>
            <a:r>
              <a:rPr spc="-5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956C47-6FD4-C8A6-7930-9B064498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8BC3CCD-34E4-E9E7-6A9E-51B6A594D7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06FEF059-BCE7-BB40-4130-D4F4FE1B52D1}"/>
              </a:ext>
            </a:extLst>
          </p:cNvPr>
          <p:cNvPicPr/>
          <p:nvPr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0" y="0"/>
            <a:ext cx="12192000" cy="185927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C3C57A70-3941-549B-0D3C-3F9E457DA148}"/>
              </a:ext>
            </a:extLst>
          </p:cNvPr>
          <p:cNvPicPr/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0" y="4643628"/>
            <a:ext cx="12192000" cy="221437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8CC81A1-F7D3-6A49-E4D0-E94657FED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308" y="2793653"/>
            <a:ext cx="6345492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645" algn="ctr">
              <a:lnSpc>
                <a:spcPct val="100000"/>
              </a:lnSpc>
              <a:spcBef>
                <a:spcPts val="105"/>
              </a:spcBef>
            </a:pPr>
            <a:r>
              <a:rPr lang="ru-RU" sz="6000" dirty="0"/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738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053" y="-98983"/>
            <a:ext cx="11257356" cy="931203"/>
          </a:xfrm>
          <a:prstGeom prst="rect">
            <a:avLst/>
          </a:prstGeom>
        </p:spPr>
        <p:txBody>
          <a:bodyPr vert="horz" wrap="square" lIns="0" tIns="373557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Use-case </a:t>
            </a:r>
            <a:r>
              <a:rPr lang="ru-RU" dirty="0"/>
              <a:t>диаграммы сервисов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EB96F0-FAD4-CB30-E291-0BE01D2F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6DD5F9D-01F9-77B3-C989-CDF3332810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EB98BC55-1E7F-13DD-4BA1-8F49CB40F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053" y="-98983"/>
            <a:ext cx="11257356" cy="931203"/>
          </a:xfrm>
          <a:prstGeom prst="rect">
            <a:avLst/>
          </a:prstGeom>
        </p:spPr>
        <p:txBody>
          <a:bodyPr vert="horz" wrap="square" lIns="0" tIns="373557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ER </a:t>
            </a:r>
            <a:r>
              <a:rPr lang="ru-RU" dirty="0"/>
              <a:t>диаграммы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8547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E83FB8-E0D2-8BE8-FF6F-52858F07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D5BB751-6285-900B-5083-0C6821426E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6B219D2-EDC0-FC16-8603-CBA2936F0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053" y="-98983"/>
            <a:ext cx="11257356" cy="931203"/>
          </a:xfrm>
          <a:prstGeom prst="rect">
            <a:avLst/>
          </a:prstGeom>
        </p:spPr>
        <p:txBody>
          <a:bodyPr vert="horz" wrap="square" lIns="0" tIns="373557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Диаграммы классов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11510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2F051E-38A5-0E98-650A-E2F2B297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79707B5-E7A1-85A5-9E32-C34A7DFADC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5141897B-F0DC-C0DF-30A2-C35C86967F7D}"/>
              </a:ext>
            </a:extLst>
          </p:cNvPr>
          <p:cNvPicPr/>
          <p:nvPr/>
        </p:nvPicPr>
        <p:blipFill>
          <a:blip r:embed="rId3" cstate="print">
            <a:alphaModFix amt="70000"/>
          </a:blip>
          <a:stretch>
            <a:fillRect/>
          </a:stretch>
        </p:blipFill>
        <p:spPr>
          <a:xfrm>
            <a:off x="0" y="0"/>
            <a:ext cx="12192000" cy="185927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16A1BB7C-E1A4-988F-A57C-5E5DC7694C6B}"/>
              </a:ext>
            </a:extLst>
          </p:cNvPr>
          <p:cNvPicPr/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0" y="4643628"/>
            <a:ext cx="12192000" cy="221437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DBB93E3-D388-BAC3-3F1A-2541D5F2F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308" y="2793653"/>
            <a:ext cx="5985384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645" algn="ctr">
              <a:lnSpc>
                <a:spcPct val="100000"/>
              </a:lnSpc>
              <a:spcBef>
                <a:spcPts val="105"/>
              </a:spcBef>
            </a:pPr>
            <a:r>
              <a:rPr lang="ru-RU" sz="6000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405923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82</Words>
  <Application>Microsoft Office PowerPoint</Application>
  <PresentationFormat>Широкоэкранный</PresentationFormat>
  <Paragraphs>37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SimSun-ExtB</vt:lpstr>
      <vt:lpstr>-apple-system</vt:lpstr>
      <vt:lpstr>Arial</vt:lpstr>
      <vt:lpstr>Calibri</vt:lpstr>
      <vt:lpstr>Microsoft Sans Serif</vt:lpstr>
      <vt:lpstr>Roboto</vt:lpstr>
      <vt:lpstr>Office Theme</vt:lpstr>
      <vt:lpstr>Защита проектных работ C#-2024-09</vt:lpstr>
      <vt:lpstr>План защиты</vt:lpstr>
      <vt:lpstr>Цели</vt:lpstr>
      <vt:lpstr>Презентация PowerPoint</vt:lpstr>
      <vt:lpstr>Проектирование</vt:lpstr>
      <vt:lpstr>Use-case диаграммы сервисов</vt:lpstr>
      <vt:lpstr>ER диаграммы</vt:lpstr>
      <vt:lpstr>Диаграммы классов</vt:lpstr>
      <vt:lpstr>Технологии</vt:lpstr>
      <vt:lpstr>Презентация PowerPoint</vt:lpstr>
      <vt:lpstr>Демонстрация</vt:lpstr>
      <vt:lpstr>Ответы на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User44or223</dc:creator>
  <cp:lastModifiedBy>Татьяна Басаргина</cp:lastModifiedBy>
  <cp:revision>26</cp:revision>
  <dcterms:created xsi:type="dcterms:W3CDTF">2025-04-24T16:49:13Z</dcterms:created>
  <dcterms:modified xsi:type="dcterms:W3CDTF">2025-04-24T17:54:36Z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2025-04-24T00:00:00Z</vt:filetime>
  </property>
  <property fmtid="{D5CDD505-2E9C-101B-9397-08002B2CF9AE}" pid="5" name="Producer">
    <vt:lpwstr>Microsoft® PowerPoint® 2016</vt:lpwstr>
  </property>
</Properties>
</file>