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27.xml" ContentType="application/vnd.openxmlformats-officedocument.theme+xml"/>
  <Override PartName="/ppt/theme/theme15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_rels/presentation.xml.rels" ContentType="application/vnd.openxmlformats-package.relationships+xml"/>
  <Override PartName="/ppt/media/image119.png" ContentType="image/png"/>
  <Override PartName="/ppt/media/image87.png" ContentType="image/png"/>
  <Override PartName="/ppt/media/image19.png" ContentType="image/png"/>
  <Override PartName="/ppt/media/image118.png" ContentType="image/png"/>
  <Override PartName="/ppt/media/image86.png" ContentType="image/png"/>
  <Override PartName="/ppt/media/image18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59.png" ContentType="image/png"/>
  <Override PartName="/ppt/media/image58.png" ContentType="image/png"/>
  <Override PartName="/ppt/media/image110.png" ContentType="image/png"/>
  <Override PartName="/ppt/media/image10.png" ContentType="image/png"/>
  <Override PartName="/ppt/media/image47.png" ContentType="image/png"/>
  <Override PartName="/ppt/media/image6.jpeg" ContentType="image/jpeg"/>
  <Override PartName="/ppt/media/image60.png" ContentType="image/png"/>
  <Override PartName="/ppt/media/image9.png" ContentType="image/png"/>
  <Override PartName="/ppt/media/image55.png" ContentType="image/png"/>
  <Override PartName="/ppt/media/image71.png" ContentType="image/png"/>
  <Override PartName="/ppt/media/image103.png" ContentType="image/png"/>
  <Override PartName="/ppt/media/image36.png" ContentType="image/png"/>
  <Override PartName="/ppt/media/image131.jpeg" ContentType="image/jpeg"/>
  <Override PartName="/ppt/media/image4.png" ContentType="image/png"/>
  <Override PartName="/ppt/media/image50.png" ContentType="image/png"/>
  <Override PartName="/ppt/media/image41.png" ContentType="image/png"/>
  <Override PartName="/ppt/media/image3.jpeg" ContentType="image/jpeg"/>
  <Override PartName="/ppt/media/image130.png" ContentType="image/png"/>
  <Override PartName="/ppt/media/image30.png" ContentType="image/png"/>
  <Override PartName="/ppt/media/image52.png" ContentType="image/png"/>
  <Override PartName="/ppt/media/image100.png" ContentType="image/png"/>
  <Override PartName="/ppt/media/image57.png" ContentType="image/png"/>
  <Override PartName="/ppt/media/image2.jpeg" ContentType="image/jpeg"/>
  <Override PartName="/ppt/media/image31.png" ContentType="image/png"/>
  <Override PartName="/ppt/media/image45.png" ContentType="image/png"/>
  <Override PartName="/ppt/media/image51.png" ContentType="image/png"/>
  <Override PartName="/ppt/media/image5.png" ContentType="image/png"/>
  <Override PartName="/ppt/media/image37.png" ContentType="image/png"/>
  <Override PartName="/ppt/media/image133.jpeg" ContentType="image/jpeg"/>
  <Override PartName="/ppt/media/image56.png" ContentType="image/png"/>
  <Override PartName="/ppt/media/image46.png" ContentType="image/png"/>
  <Override PartName="/ppt/media/image42.png" ContentType="image/png"/>
  <Override PartName="/ppt/media/image33.png" ContentType="image/png"/>
  <Override PartName="/ppt/media/image44.png" ContentType="image/png"/>
  <Override PartName="/ppt/media/image43.png" ContentType="image/png"/>
  <Override PartName="/ppt/media/image101.png" ContentType="image/png"/>
  <Override PartName="/ppt/media/image34.png" ContentType="image/png"/>
  <Override PartName="/ppt/media/image40.png" ContentType="image/png"/>
  <Override PartName="/ppt/media/image38.png" ContentType="image/png"/>
  <Override PartName="/ppt/media/image35.png" ContentType="image/png"/>
  <Override PartName="/ppt/media/image132.png" ContentType="image/png"/>
  <Override PartName="/ppt/media/image32.png" ContentType="image/png"/>
  <Override PartName="/ppt/media/image112.png" ContentType="image/png"/>
  <Override PartName="/ppt/media/image80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54.png" ContentType="image/png"/>
  <Override PartName="/ppt/media/image111.png" ContentType="image/png"/>
  <Override PartName="/ppt/media/image11.png" ContentType="image/png"/>
  <Override PartName="/ppt/media/image48.png" ContentType="image/png"/>
  <Override PartName="/ppt/media/image39.png" ContentType="image/png"/>
  <Override PartName="/ppt/media/image53.png" ContentType="image/png"/>
  <Override PartName="/ppt/media/image7.png" ContentType="image/png"/>
  <Override PartName="/ppt/media/image113.png" ContentType="image/png"/>
  <Override PartName="/ppt/media/image13.png" ContentType="image/png"/>
  <Override PartName="/ppt/media/image81.png" ContentType="image/png"/>
  <Override PartName="/ppt/media/image66.png" ContentType="image/png"/>
  <Override PartName="/ppt/media/image82.png" ContentType="image/png"/>
  <Override PartName="/ppt/media/image14.png" ContentType="image/png"/>
  <Override PartName="/ppt/media/image114.png" ContentType="image/png"/>
  <Override PartName="/ppt/media/image67.png" ContentType="image/png"/>
  <Override PartName="/ppt/media/image83.png" ContentType="image/png"/>
  <Override PartName="/ppt/media/image15.png" ContentType="image/png"/>
  <Override PartName="/ppt/media/image115.png" ContentType="image/png"/>
  <Override PartName="/ppt/media/image68.png" ContentType="image/png"/>
  <Override PartName="/ppt/media/image84.png" ContentType="image/png"/>
  <Override PartName="/ppt/media/image16.png" ContentType="image/png"/>
  <Override PartName="/ppt/media/image116.png" ContentType="image/png"/>
  <Override PartName="/ppt/media/image69.png" ContentType="image/png"/>
  <Override PartName="/ppt/media/image102.png" ContentType="image/png"/>
  <Override PartName="/ppt/media/image70.png" ContentType="image/png"/>
  <Override PartName="/ppt/media/image104.png" ContentType="image/png"/>
  <Override PartName="/ppt/media/image72.png" ContentType="image/png"/>
  <Override PartName="/ppt/media/image120.png" ContentType="image/png"/>
  <Override PartName="/ppt/media/image20.png" ContentType="image/png"/>
  <Override PartName="/ppt/media/image105.png" ContentType="image/png"/>
  <Override PartName="/ppt/media/image73.png" ContentType="image/png"/>
  <Override PartName="/ppt/media/image121.png" ContentType="image/png"/>
  <Override PartName="/ppt/media/image21.png" ContentType="image/png"/>
  <Override PartName="/ppt/media/image106.png" ContentType="image/png"/>
  <Override PartName="/ppt/media/image74.png" ContentType="image/png"/>
  <Override PartName="/ppt/media/image122.png" ContentType="image/png"/>
  <Override PartName="/ppt/media/image22.png" ContentType="image/png"/>
  <Override PartName="/ppt/media/image90.png" ContentType="image/png"/>
  <Override PartName="/ppt/media/image107.png" ContentType="image/png"/>
  <Override PartName="/ppt/media/image75.png" ContentType="image/png"/>
  <Override PartName="/ppt/media/image123.png" ContentType="image/png"/>
  <Override PartName="/ppt/media/image23.png" ContentType="image/png"/>
  <Override PartName="/ppt/media/image91.png" ContentType="image/png"/>
  <Override PartName="/ppt/media/image24.png" ContentType="image/png"/>
  <Override PartName="/ppt/media/image92.png" ContentType="image/png"/>
  <Override PartName="/ppt/media/image124.png" ContentType="image/png"/>
  <Override PartName="/ppt/media/image25.png" ContentType="image/png"/>
  <Override PartName="/ppt/media/image93.png" ContentType="image/png"/>
  <Override PartName="/ppt/media/image125.png" ContentType="image/png"/>
  <Override PartName="/ppt/media/image78.png" ContentType="image/png"/>
  <Override PartName="/ppt/media/image26.png" ContentType="image/png"/>
  <Override PartName="/ppt/media/image126.png" ContentType="image/png"/>
  <Override PartName="/ppt/media/image94.png" ContentType="image/png"/>
  <Override PartName="/ppt/media/image79.png" ContentType="image/png"/>
  <Override PartName="/ppt/media/image17.png" ContentType="image/png"/>
  <Override PartName="/ppt/media/image117.png" ContentType="image/png"/>
  <Override PartName="/ppt/media/image85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127.png" ContentType="image/png"/>
  <Override PartName="/ppt/media/image95.png" ContentType="image/png"/>
  <Override PartName="/ppt/media/image28.png" ContentType="image/png"/>
  <Override PartName="/ppt/media/image128.png" ContentType="image/png"/>
  <Override PartName="/ppt/media/image96.png" ContentType="image/png"/>
  <Override PartName="/ppt/media/image29.png" ContentType="image/png"/>
  <Override PartName="/ppt/media/image129.png" ContentType="image/png"/>
  <Override PartName="/ppt/media/image97.png" ContentType="image/png"/>
  <Override PartName="/ppt/media/image1.jpeg" ContentType="image/jpeg"/>
  <Override PartName="/ppt/media/image98.png" ContentType="image/png"/>
  <Override PartName="/ppt/media/image99.png" ContentType="image/png"/>
  <Override PartName="/ppt/media/image76.png" ContentType="image/png"/>
  <Override PartName="/ppt/media/image108.png" ContentType="image/png"/>
  <Override PartName="/ppt/media/image77.png" ContentType="image/png"/>
  <Override PartName="/ppt/media/image109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" Target="slides/slide1.xml"/><Relationship Id="rId30" Type="http://schemas.openxmlformats.org/officeDocument/2006/relationships/slide" Target="slides/slide2.xml"/><Relationship Id="rId31" Type="http://schemas.openxmlformats.org/officeDocument/2006/relationships/slide" Target="slides/slide3.xml"/><Relationship Id="rId32" Type="http://schemas.openxmlformats.org/officeDocument/2006/relationships/slide" Target="slides/slide4.xml"/><Relationship Id="rId33" Type="http://schemas.openxmlformats.org/officeDocument/2006/relationships/slide" Target="slides/slide5.xml"/><Relationship Id="rId34" Type="http://schemas.openxmlformats.org/officeDocument/2006/relationships/slide" Target="slides/slide6.xml"/><Relationship Id="rId35" Type="http://schemas.openxmlformats.org/officeDocument/2006/relationships/slide" Target="slides/slide7.xml"/><Relationship Id="rId36" Type="http://schemas.openxmlformats.org/officeDocument/2006/relationships/slide" Target="slides/slide8.xml"/><Relationship Id="rId37" Type="http://schemas.openxmlformats.org/officeDocument/2006/relationships/slide" Target="slides/slide9.xml"/><Relationship Id="rId38" Type="http://schemas.openxmlformats.org/officeDocument/2006/relationships/slide" Target="slides/slide10.xml"/><Relationship Id="rId39" Type="http://schemas.openxmlformats.org/officeDocument/2006/relationships/slide" Target="slides/slide11.xml"/><Relationship Id="rId40" Type="http://schemas.openxmlformats.org/officeDocument/2006/relationships/slide" Target="slides/slide12.xml"/><Relationship Id="rId41" Type="http://schemas.openxmlformats.org/officeDocument/2006/relationships/slide" Target="slides/slide13.xml"/><Relationship Id="rId42" Type="http://schemas.openxmlformats.org/officeDocument/2006/relationships/slide" Target="slides/slide14.xml"/><Relationship Id="rId43" Type="http://schemas.openxmlformats.org/officeDocument/2006/relationships/slide" Target="slides/slide15.xml"/><Relationship Id="rId44" Type="http://schemas.openxmlformats.org/officeDocument/2006/relationships/slide" Target="slides/slide16.xml"/><Relationship Id="rId45" Type="http://schemas.openxmlformats.org/officeDocument/2006/relationships/slide" Target="slides/slide17.xml"/><Relationship Id="rId46" Type="http://schemas.openxmlformats.org/officeDocument/2006/relationships/slide" Target="slides/slide18.xml"/><Relationship Id="rId47" Type="http://schemas.openxmlformats.org/officeDocument/2006/relationships/slide" Target="slides/slide19.xml"/><Relationship Id="rId4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C277DF2-629B-43A9-ABB9-0A38CD399A8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EAA31F3-9047-40F4-BBC1-F0CE8DAE8AE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4A33DF-FBF8-4FC7-AF9D-BD9BD3F7641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8343EA-4976-43D7-87F3-CC27B2B5B6D2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326923D-A649-42FD-8454-7006807A47A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F08836-84ED-43D2-962A-C92F57AA0C15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ACFF2E4-9709-4A2A-BE0E-03BF409A491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88B3132-2A6B-4FBD-83D4-F5457C2A28C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AE17244-7EC1-4307-B5A4-505780DE623D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16193DE-6161-4A84-B9FF-627E36FB8D19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EAA4AB46-EA31-4A5D-A3E6-BB7C5528A58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38F13F-A7A9-4E7E-8CEC-465AEA71BCED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2816FF-98EF-4EF6-8FC5-187C70BFB97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7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790D30-C3E4-48A2-ABBE-6707C9A27B4A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10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760" cy="130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4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029B95-C48D-48C1-9F28-1A171FFA8040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760" cy="130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5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CE067E-EA2E-456D-B1DE-3F5E3A785719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sldNum" idx="6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BA4013-37E3-4E9F-B6A5-520D95A92A12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40;p9"/>
          <p:cNvSpPr/>
          <p:nvPr/>
        </p:nvSpPr>
        <p:spPr>
          <a:xfrm>
            <a:off x="4572000" y="0"/>
            <a:ext cx="4571280" cy="685728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sldNum" idx="7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74E01B-C2E7-4385-8B33-42F31ACB224E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09;p26"/>
          <p:cNvSpPr/>
          <p:nvPr/>
        </p:nvSpPr>
        <p:spPr>
          <a:xfrm>
            <a:off x="606240" y="1616760"/>
            <a:ext cx="7938000" cy="475236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13;p27"/>
          <p:cNvSpPr/>
          <p:nvPr/>
        </p:nvSpPr>
        <p:spPr>
          <a:xfrm>
            <a:off x="606240" y="1616760"/>
            <a:ext cx="7938000" cy="47523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8;p28"/>
          <p:cNvSpPr/>
          <p:nvPr/>
        </p:nvSpPr>
        <p:spPr>
          <a:xfrm>
            <a:off x="606240" y="2859120"/>
            <a:ext cx="7938000" cy="328536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22;p29"/>
          <p:cNvSpPr/>
          <p:nvPr/>
        </p:nvSpPr>
        <p:spPr>
          <a:xfrm>
            <a:off x="362160" y="1616760"/>
            <a:ext cx="4748040" cy="475236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72;p17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9280" cy="688428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760" cy="130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Num" idx="8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49C0AE-42C8-4AB6-AD08-647C9DC9B0FC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760" cy="130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9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927C89-ABDD-4FD2-9672-3ED9DD9BFB28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760" cy="130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sldNum" idx="10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934A7E-CE0F-4B2A-BFA5-D896876C9F8F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91;p21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sldNum" idx="11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8D7920-28D1-47D0-A170-12E82626D2A1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98;p23"/>
          <p:cNvSpPr/>
          <p:nvPr/>
        </p:nvSpPr>
        <p:spPr>
          <a:xfrm>
            <a:off x="4572000" y="0"/>
            <a:ext cx="4571280" cy="685728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sldNum" idx="12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EF73FD-A8A4-43D7-8DC4-ACD9A6DCFC33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Num" idx="13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0D7847-31B1-4235-9291-312A451D0A95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1;p12"/>
          <p:cNvSpPr/>
          <p:nvPr/>
        </p:nvSpPr>
        <p:spPr>
          <a:xfrm>
            <a:off x="606240" y="1616760"/>
            <a:ext cx="7938000" cy="475236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;p13"/>
          <p:cNvSpPr/>
          <p:nvPr/>
        </p:nvSpPr>
        <p:spPr>
          <a:xfrm>
            <a:off x="606240" y="1616760"/>
            <a:ext cx="7938000" cy="47523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9;p14"/>
          <p:cNvSpPr/>
          <p:nvPr/>
        </p:nvSpPr>
        <p:spPr>
          <a:xfrm>
            <a:off x="606240" y="2859120"/>
            <a:ext cx="7938000" cy="328536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4;p15"/>
          <p:cNvSpPr/>
          <p:nvPr/>
        </p:nvSpPr>
        <p:spPr>
          <a:xfrm>
            <a:off x="362160" y="1616760"/>
            <a:ext cx="4748040" cy="475236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9280" cy="688428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760" cy="130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ldNum" idx="2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CF4B91-EAFD-42B6-9455-1E3B0A14D84D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760" cy="130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sldNum" idx="3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332687-F2D3-4344-A27C-241B3DC5323D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image" Target="../media/image53.png"/><Relationship Id="rId20" Type="http://schemas.openxmlformats.org/officeDocument/2006/relationships/image" Target="../media/image54.png"/><Relationship Id="rId21" Type="http://schemas.openxmlformats.org/officeDocument/2006/relationships/image" Target="../media/image55.png"/><Relationship Id="rId22" Type="http://schemas.openxmlformats.org/officeDocument/2006/relationships/image" Target="../media/image56.png"/><Relationship Id="rId2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Relationship Id="rId20" Type="http://schemas.openxmlformats.org/officeDocument/2006/relationships/image" Target="../media/image76.png"/><Relationship Id="rId21" Type="http://schemas.openxmlformats.org/officeDocument/2006/relationships/image" Target="../media/image77.png"/><Relationship Id="rId22" Type="http://schemas.openxmlformats.org/officeDocument/2006/relationships/image" Target="../media/image78.png"/><Relationship Id="rId23" Type="http://schemas.openxmlformats.org/officeDocument/2006/relationships/image" Target="../media/image79.png"/><Relationship Id="rId24" Type="http://schemas.openxmlformats.org/officeDocument/2006/relationships/image" Target="../media/image80.png"/><Relationship Id="rId25" Type="http://schemas.openxmlformats.org/officeDocument/2006/relationships/image" Target="../media/image81.png"/><Relationship Id="rId26" Type="http://schemas.openxmlformats.org/officeDocument/2006/relationships/image" Target="../media/image82.png"/><Relationship Id="rId27" Type="http://schemas.openxmlformats.org/officeDocument/2006/relationships/image" Target="../media/image83.png"/><Relationship Id="rId28" Type="http://schemas.openxmlformats.org/officeDocument/2006/relationships/image" Target="../media/image84.png"/><Relationship Id="rId29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5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6" Type="http://schemas.openxmlformats.org/officeDocument/2006/relationships/image" Target="../media/image99.png"/><Relationship Id="rId17" Type="http://schemas.openxmlformats.org/officeDocument/2006/relationships/image" Target="../media/image100.png"/><Relationship Id="rId18" Type="http://schemas.openxmlformats.org/officeDocument/2006/relationships/image" Target="../media/image101.png"/><Relationship Id="rId19" Type="http://schemas.openxmlformats.org/officeDocument/2006/relationships/image" Target="../media/image102.png"/><Relationship Id="rId20" Type="http://schemas.openxmlformats.org/officeDocument/2006/relationships/image" Target="../media/image103.png"/><Relationship Id="rId21" Type="http://schemas.openxmlformats.org/officeDocument/2006/relationships/image" Target="../media/image104.png"/><Relationship Id="rId22" Type="http://schemas.openxmlformats.org/officeDocument/2006/relationships/image" Target="../media/image105.png"/><Relationship Id="rId23" Type="http://schemas.openxmlformats.org/officeDocument/2006/relationships/image" Target="../media/image106.png"/><Relationship Id="rId24" Type="http://schemas.openxmlformats.org/officeDocument/2006/relationships/image" Target="../media/image107.png"/><Relationship Id="rId25" Type="http://schemas.openxmlformats.org/officeDocument/2006/relationships/image" Target="../media/image108.png"/><Relationship Id="rId26" Type="http://schemas.openxmlformats.org/officeDocument/2006/relationships/image" Target="../media/image109.png"/><Relationship Id="rId27" Type="http://schemas.openxmlformats.org/officeDocument/2006/relationships/image" Target="../media/image110.png"/><Relationship Id="rId28" Type="http://schemas.openxmlformats.org/officeDocument/2006/relationships/image" Target="../media/image4.png"/><Relationship Id="rId29" Type="http://schemas.openxmlformats.org/officeDocument/2006/relationships/image" Target="../media/image110.png"/><Relationship Id="rId30" Type="http://schemas.openxmlformats.org/officeDocument/2006/relationships/image" Target="../media/image92.png"/><Relationship Id="rId31" Type="http://schemas.openxmlformats.org/officeDocument/2006/relationships/image" Target="../media/image96.png"/><Relationship Id="rId3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1.png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Relationship Id="rId15" Type="http://schemas.openxmlformats.org/officeDocument/2006/relationships/image" Target="../media/image125.png"/><Relationship Id="rId16" Type="http://schemas.openxmlformats.org/officeDocument/2006/relationships/image" Target="../media/image126.png"/><Relationship Id="rId17" Type="http://schemas.openxmlformats.org/officeDocument/2006/relationships/image" Target="../media/image127.png"/><Relationship Id="rId18" Type="http://schemas.openxmlformats.org/officeDocument/2006/relationships/image" Target="../media/image128.png"/><Relationship Id="rId19" Type="http://schemas.openxmlformats.org/officeDocument/2006/relationships/image" Target="../media/image129.png"/><Relationship Id="rId20" Type="http://schemas.openxmlformats.org/officeDocument/2006/relationships/image" Target="../media/image130.png"/><Relationship Id="rId2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1.jpeg"/><Relationship Id="rId2" Type="http://schemas.openxmlformats.org/officeDocument/2006/relationships/image" Target="../media/image132.png"/><Relationship Id="rId3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3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797040" y="5729400"/>
            <a:ext cx="5050800" cy="105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100" spc="-1" strike="noStrike">
                <a:solidFill>
                  <a:schemeClr val="lt1"/>
                </a:solidFill>
                <a:latin typeface="Roboto"/>
                <a:ea typeface="Roboto"/>
              </a:rPr>
              <a:t>otus.ru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title"/>
          </p:nvPr>
        </p:nvSpPr>
        <p:spPr>
          <a:xfrm>
            <a:off x="797040" y="2562120"/>
            <a:ext cx="8398080" cy="336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Название курса</a:t>
            </a:r>
            <a:endParaRPr b="0" lang="ru-RU" sz="5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760" cy="130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Выводы и планы по развитию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4" name="Google Shape;203;p39"/>
          <p:cNvGraphicFramePr/>
          <p:nvPr/>
        </p:nvGraphicFramePr>
        <p:xfrm>
          <a:off x="952560" y="2058840"/>
          <a:ext cx="7238160" cy="116208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" name="Google Shape;204;p39"/>
          <p:cNvSpPr/>
          <p:nvPr/>
        </p:nvSpPr>
        <p:spPr>
          <a:xfrm>
            <a:off x="4768560" y="4502520"/>
            <a:ext cx="3422160" cy="109116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558560" cy="545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Спасибо за внимание!</a:t>
            </a:r>
            <a:br>
              <a:rPr sz="4900"/>
            </a:b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000" cy="545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Инструкции для работы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 презентацией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760" cy="112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Google Shape;220;p42" descr=""/>
          <p:cNvPicPr/>
          <p:nvPr/>
        </p:nvPicPr>
        <p:blipFill>
          <a:blip r:embed="rId1"/>
          <a:stretch/>
        </p:blipFill>
        <p:spPr>
          <a:xfrm>
            <a:off x="617760" y="51613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10" name="Google Shape;221;p42" descr=""/>
          <p:cNvPicPr/>
          <p:nvPr/>
        </p:nvPicPr>
        <p:blipFill>
          <a:blip r:embed="rId2"/>
          <a:stretch/>
        </p:blipFill>
        <p:spPr>
          <a:xfrm>
            <a:off x="617760" y="415080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11" name="Google Shape;222;p42" descr=""/>
          <p:cNvPicPr/>
          <p:nvPr/>
        </p:nvPicPr>
        <p:blipFill>
          <a:blip r:embed="rId3"/>
          <a:stretch/>
        </p:blipFill>
        <p:spPr>
          <a:xfrm>
            <a:off x="61776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12" name="Google Shape;223;p42" descr=""/>
          <p:cNvPicPr/>
          <p:nvPr/>
        </p:nvPicPr>
        <p:blipFill>
          <a:blip r:embed="rId4"/>
          <a:stretch/>
        </p:blipFill>
        <p:spPr>
          <a:xfrm>
            <a:off x="617760" y="3140280"/>
            <a:ext cx="826920" cy="826920"/>
          </a:xfrm>
          <a:prstGeom prst="rect">
            <a:avLst/>
          </a:prstGeom>
          <a:ln w="0">
            <a:noFill/>
          </a:ln>
        </p:spPr>
      </p:pic>
      <p:sp>
        <p:nvSpPr>
          <p:cNvPr id="113" name="Google Shape;224;p42"/>
          <p:cNvSpPr/>
          <p:nvPr/>
        </p:nvSpPr>
        <p:spPr>
          <a:xfrm>
            <a:off x="544320" y="1502280"/>
            <a:ext cx="258732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Работа с данными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Google Shape;225;p42" descr=""/>
          <p:cNvPicPr/>
          <p:nvPr/>
        </p:nvPicPr>
        <p:blipFill>
          <a:blip r:embed="rId5"/>
          <a:stretch/>
        </p:blipFill>
        <p:spPr>
          <a:xfrm>
            <a:off x="1627200" y="51613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15" name="Google Shape;226;p42" descr=""/>
          <p:cNvPicPr/>
          <p:nvPr/>
        </p:nvPicPr>
        <p:blipFill>
          <a:blip r:embed="rId6"/>
          <a:stretch/>
        </p:blipFill>
        <p:spPr>
          <a:xfrm>
            <a:off x="1627200" y="415080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227;p42" descr=""/>
          <p:cNvPicPr/>
          <p:nvPr/>
        </p:nvPicPr>
        <p:blipFill>
          <a:blip r:embed="rId7"/>
          <a:stretch/>
        </p:blipFill>
        <p:spPr>
          <a:xfrm>
            <a:off x="162720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228;p42" descr=""/>
          <p:cNvPicPr/>
          <p:nvPr/>
        </p:nvPicPr>
        <p:blipFill>
          <a:blip r:embed="rId8"/>
          <a:stretch/>
        </p:blipFill>
        <p:spPr>
          <a:xfrm>
            <a:off x="1627200" y="31402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229;p42" descr=""/>
          <p:cNvPicPr/>
          <p:nvPr/>
        </p:nvPicPr>
        <p:blipFill>
          <a:blip r:embed="rId9"/>
          <a:stretch/>
        </p:blipFill>
        <p:spPr>
          <a:xfrm>
            <a:off x="266184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19" name="Google Shape;230;p42" descr=""/>
          <p:cNvPicPr/>
          <p:nvPr/>
        </p:nvPicPr>
        <p:blipFill>
          <a:blip r:embed="rId10"/>
          <a:stretch/>
        </p:blipFill>
        <p:spPr>
          <a:xfrm>
            <a:off x="2661840" y="3140280"/>
            <a:ext cx="826920" cy="826920"/>
          </a:xfrm>
          <a:prstGeom prst="rect">
            <a:avLst/>
          </a:prstGeom>
          <a:ln w="0">
            <a:noFill/>
          </a:ln>
        </p:spPr>
      </p:pic>
      <p:sp>
        <p:nvSpPr>
          <p:cNvPr id="120" name="Google Shape;231;p42"/>
          <p:cNvSpPr/>
          <p:nvPr/>
        </p:nvSpPr>
        <p:spPr>
          <a:xfrm>
            <a:off x="4407120" y="1502280"/>
            <a:ext cx="157896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87222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Интернет/Сети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Google Shape;232;p42" descr=""/>
          <p:cNvPicPr/>
          <p:nvPr/>
        </p:nvPicPr>
        <p:blipFill>
          <a:blip r:embed="rId11"/>
          <a:stretch/>
        </p:blipFill>
        <p:spPr>
          <a:xfrm>
            <a:off x="4492440" y="51613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22" name="Google Shape;233;p42" descr=""/>
          <p:cNvPicPr/>
          <p:nvPr/>
        </p:nvPicPr>
        <p:blipFill>
          <a:blip r:embed="rId12"/>
          <a:stretch/>
        </p:blipFill>
        <p:spPr>
          <a:xfrm>
            <a:off x="4492440" y="415080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23" name="Google Shape;234;p42" descr=""/>
          <p:cNvPicPr/>
          <p:nvPr/>
        </p:nvPicPr>
        <p:blipFill>
          <a:blip r:embed="rId13"/>
          <a:stretch/>
        </p:blipFill>
        <p:spPr>
          <a:xfrm>
            <a:off x="449244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24" name="Google Shape;235;p42" descr=""/>
          <p:cNvPicPr/>
          <p:nvPr/>
        </p:nvPicPr>
        <p:blipFill>
          <a:blip r:embed="rId14"/>
          <a:stretch/>
        </p:blipFill>
        <p:spPr>
          <a:xfrm>
            <a:off x="4492440" y="31402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25" name="Google Shape;236;p42" descr=""/>
          <p:cNvPicPr/>
          <p:nvPr/>
        </p:nvPicPr>
        <p:blipFill>
          <a:blip r:embed="rId15"/>
          <a:stretch/>
        </p:blipFill>
        <p:spPr>
          <a:xfrm>
            <a:off x="5501880" y="415080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237;p42" descr=""/>
          <p:cNvPicPr/>
          <p:nvPr/>
        </p:nvPicPr>
        <p:blipFill>
          <a:blip r:embed="rId16"/>
          <a:stretch/>
        </p:blipFill>
        <p:spPr>
          <a:xfrm>
            <a:off x="550188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27" name="Google Shape;238;p42" descr=""/>
          <p:cNvPicPr/>
          <p:nvPr/>
        </p:nvPicPr>
        <p:blipFill>
          <a:blip r:embed="rId17"/>
          <a:stretch/>
        </p:blipFill>
        <p:spPr>
          <a:xfrm>
            <a:off x="5501880" y="31402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28" name="Google Shape;239;p42" descr=""/>
          <p:cNvPicPr/>
          <p:nvPr/>
        </p:nvPicPr>
        <p:blipFill>
          <a:blip r:embed="rId18"/>
          <a:stretch/>
        </p:blipFill>
        <p:spPr>
          <a:xfrm>
            <a:off x="6536520" y="415080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29" name="Google Shape;240;p42" descr=""/>
          <p:cNvPicPr/>
          <p:nvPr/>
        </p:nvPicPr>
        <p:blipFill>
          <a:blip r:embed="rId19"/>
          <a:stretch/>
        </p:blipFill>
        <p:spPr>
          <a:xfrm>
            <a:off x="653652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241;p42" descr=""/>
          <p:cNvPicPr/>
          <p:nvPr/>
        </p:nvPicPr>
        <p:blipFill>
          <a:blip r:embed="rId20"/>
          <a:stretch/>
        </p:blipFill>
        <p:spPr>
          <a:xfrm>
            <a:off x="6536520" y="31402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242;p42" descr=""/>
          <p:cNvPicPr/>
          <p:nvPr/>
        </p:nvPicPr>
        <p:blipFill>
          <a:blip r:embed="rId21"/>
          <a:stretch/>
        </p:blipFill>
        <p:spPr>
          <a:xfrm>
            <a:off x="7571160" y="415080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243;p42" descr=""/>
          <p:cNvPicPr/>
          <p:nvPr/>
        </p:nvPicPr>
        <p:blipFill>
          <a:blip r:embed="rId22"/>
          <a:stretch/>
        </p:blipFill>
        <p:spPr>
          <a:xfrm>
            <a:off x="757116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33" name="Google Shape;244;p42" descr=""/>
          <p:cNvPicPr/>
          <p:nvPr/>
        </p:nvPicPr>
        <p:blipFill>
          <a:blip r:embed="rId23"/>
          <a:stretch/>
        </p:blipFill>
        <p:spPr>
          <a:xfrm>
            <a:off x="7571160" y="31402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34" name="Google Shape;245;p42" descr=""/>
          <p:cNvPicPr/>
          <p:nvPr/>
        </p:nvPicPr>
        <p:blipFill>
          <a:blip r:embed="rId24"/>
          <a:stretch/>
        </p:blipFill>
        <p:spPr>
          <a:xfrm>
            <a:off x="261396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35" name="Google Shape;246;p42" descr=""/>
          <p:cNvPicPr/>
          <p:nvPr/>
        </p:nvPicPr>
        <p:blipFill>
          <a:blip r:embed="rId25"/>
          <a:stretch/>
        </p:blipFill>
        <p:spPr>
          <a:xfrm>
            <a:off x="2636640" y="5135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247;p42" descr=""/>
          <p:cNvPicPr/>
          <p:nvPr/>
        </p:nvPicPr>
        <p:blipFill>
          <a:blip r:embed="rId26"/>
          <a:stretch/>
        </p:blipFill>
        <p:spPr>
          <a:xfrm>
            <a:off x="5514480" y="51613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248;p42" descr=""/>
          <p:cNvPicPr/>
          <p:nvPr/>
        </p:nvPicPr>
        <p:blipFill>
          <a:blip r:embed="rId27"/>
          <a:stretch/>
        </p:blipFill>
        <p:spPr>
          <a:xfrm>
            <a:off x="7545600" y="51613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249;p42" descr=""/>
          <p:cNvPicPr/>
          <p:nvPr/>
        </p:nvPicPr>
        <p:blipFill>
          <a:blip r:embed="rId28"/>
          <a:stretch/>
        </p:blipFill>
        <p:spPr>
          <a:xfrm>
            <a:off x="6530040" y="5161320"/>
            <a:ext cx="827280" cy="827280"/>
          </a:xfrm>
          <a:prstGeom prst="rect">
            <a:avLst/>
          </a:prstGeom>
          <a:ln w="0">
            <a:noFill/>
          </a:ln>
        </p:spPr>
      </p:pic>
      <p:sp>
        <p:nvSpPr>
          <p:cNvPr id="139" name="Google Shape;250;p42"/>
          <p:cNvSpPr/>
          <p:nvPr/>
        </p:nvSpPr>
        <p:spPr>
          <a:xfrm>
            <a:off x="6202440" y="378000"/>
            <a:ext cx="2587320" cy="94536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2418b"/>
                </a:solidFill>
                <a:latin typeface="Roboto"/>
                <a:ea typeface="Roboto"/>
              </a:rPr>
              <a:t>Используйте иллюстрации. Они облегчают восприятие материала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760" cy="112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Google Shape;256;p43" descr=""/>
          <p:cNvPicPr/>
          <p:nvPr/>
        </p:nvPicPr>
        <p:blipFill>
          <a:blip r:embed="rId1"/>
          <a:stretch/>
        </p:blipFill>
        <p:spPr>
          <a:xfrm>
            <a:off x="617760" y="51613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257;p43" descr=""/>
          <p:cNvPicPr/>
          <p:nvPr/>
        </p:nvPicPr>
        <p:blipFill>
          <a:blip r:embed="rId2"/>
          <a:stretch/>
        </p:blipFill>
        <p:spPr>
          <a:xfrm>
            <a:off x="617760" y="415080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43" name="Google Shape;258;p43" descr=""/>
          <p:cNvPicPr/>
          <p:nvPr/>
        </p:nvPicPr>
        <p:blipFill>
          <a:blip r:embed="rId3"/>
          <a:stretch/>
        </p:blipFill>
        <p:spPr>
          <a:xfrm>
            <a:off x="61776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259;p43" descr=""/>
          <p:cNvPicPr/>
          <p:nvPr/>
        </p:nvPicPr>
        <p:blipFill>
          <a:blip r:embed="rId4"/>
          <a:stretch/>
        </p:blipFill>
        <p:spPr>
          <a:xfrm>
            <a:off x="617760" y="3140280"/>
            <a:ext cx="826920" cy="82692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544320" y="1502280"/>
            <a:ext cx="1578960" cy="54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Люди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Google Shape;261;p43" descr=""/>
          <p:cNvPicPr/>
          <p:nvPr/>
        </p:nvPicPr>
        <p:blipFill>
          <a:blip r:embed="rId5"/>
          <a:stretch/>
        </p:blipFill>
        <p:spPr>
          <a:xfrm>
            <a:off x="1627200" y="51613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47" name="Google Shape;262;p43" descr=""/>
          <p:cNvPicPr/>
          <p:nvPr/>
        </p:nvPicPr>
        <p:blipFill>
          <a:blip r:embed="rId6"/>
          <a:stretch/>
        </p:blipFill>
        <p:spPr>
          <a:xfrm>
            <a:off x="1627200" y="415080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48" name="Google Shape;263;p43" descr=""/>
          <p:cNvPicPr/>
          <p:nvPr/>
        </p:nvPicPr>
        <p:blipFill>
          <a:blip r:embed="rId7"/>
          <a:stretch/>
        </p:blipFill>
        <p:spPr>
          <a:xfrm>
            <a:off x="162720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49" name="Google Shape;264;p43" descr=""/>
          <p:cNvPicPr/>
          <p:nvPr/>
        </p:nvPicPr>
        <p:blipFill>
          <a:blip r:embed="rId8"/>
          <a:stretch/>
        </p:blipFill>
        <p:spPr>
          <a:xfrm>
            <a:off x="1627200" y="31402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265;p43" descr=""/>
          <p:cNvPicPr/>
          <p:nvPr/>
        </p:nvPicPr>
        <p:blipFill>
          <a:blip r:embed="rId9"/>
          <a:stretch/>
        </p:blipFill>
        <p:spPr>
          <a:xfrm>
            <a:off x="266184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51" name="Google Shape;266;p43" descr=""/>
          <p:cNvPicPr/>
          <p:nvPr/>
        </p:nvPicPr>
        <p:blipFill>
          <a:blip r:embed="rId10"/>
          <a:stretch/>
        </p:blipFill>
        <p:spPr>
          <a:xfrm>
            <a:off x="2661840" y="31402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267;p43" descr=""/>
          <p:cNvPicPr/>
          <p:nvPr/>
        </p:nvPicPr>
        <p:blipFill>
          <a:blip r:embed="rId11"/>
          <a:stretch/>
        </p:blipFill>
        <p:spPr>
          <a:xfrm>
            <a:off x="5040000" y="51616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53" name="Google Shape;268;p43" descr=""/>
          <p:cNvPicPr/>
          <p:nvPr/>
        </p:nvPicPr>
        <p:blipFill>
          <a:blip r:embed="rId12"/>
          <a:stretch/>
        </p:blipFill>
        <p:spPr>
          <a:xfrm>
            <a:off x="5027400" y="415080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54" name="Google Shape;269;p43" descr=""/>
          <p:cNvPicPr/>
          <p:nvPr/>
        </p:nvPicPr>
        <p:blipFill>
          <a:blip r:embed="rId13"/>
          <a:stretch/>
        </p:blipFill>
        <p:spPr>
          <a:xfrm>
            <a:off x="502740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55" name="Google Shape;270;p43" descr=""/>
          <p:cNvPicPr/>
          <p:nvPr/>
        </p:nvPicPr>
        <p:blipFill>
          <a:blip r:embed="rId14"/>
          <a:stretch/>
        </p:blipFill>
        <p:spPr>
          <a:xfrm>
            <a:off x="5027400" y="3140280"/>
            <a:ext cx="826920" cy="826920"/>
          </a:xfrm>
          <a:prstGeom prst="rect">
            <a:avLst/>
          </a:prstGeom>
          <a:ln w="0">
            <a:noFill/>
          </a:ln>
        </p:spPr>
      </p:pic>
      <p:sp>
        <p:nvSpPr>
          <p:cNvPr id="156" name="PlaceHolder 3"/>
          <p:cNvSpPr>
            <a:spLocks noGrp="1"/>
          </p:cNvSpPr>
          <p:nvPr>
            <p:ph type="subTitle"/>
          </p:nvPr>
        </p:nvSpPr>
        <p:spPr>
          <a:xfrm>
            <a:off x="5040000" y="1502280"/>
            <a:ext cx="2587320" cy="54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Обучение, исследование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oogle Shape;272;p43" descr=""/>
          <p:cNvPicPr/>
          <p:nvPr/>
        </p:nvPicPr>
        <p:blipFill>
          <a:blip r:embed="rId15"/>
          <a:stretch/>
        </p:blipFill>
        <p:spPr>
          <a:xfrm>
            <a:off x="5973120" y="51616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273;p43" descr=""/>
          <p:cNvPicPr/>
          <p:nvPr/>
        </p:nvPicPr>
        <p:blipFill>
          <a:blip r:embed="rId16"/>
          <a:stretch/>
        </p:blipFill>
        <p:spPr>
          <a:xfrm>
            <a:off x="5960520" y="415080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274;p43" descr=""/>
          <p:cNvPicPr/>
          <p:nvPr/>
        </p:nvPicPr>
        <p:blipFill>
          <a:blip r:embed="rId17"/>
          <a:stretch/>
        </p:blipFill>
        <p:spPr>
          <a:xfrm>
            <a:off x="596052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275;p43" descr=""/>
          <p:cNvPicPr/>
          <p:nvPr/>
        </p:nvPicPr>
        <p:blipFill>
          <a:blip r:embed="rId18"/>
          <a:stretch/>
        </p:blipFill>
        <p:spPr>
          <a:xfrm>
            <a:off x="5960520" y="31402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61" name="Google Shape;276;p43" descr=""/>
          <p:cNvPicPr/>
          <p:nvPr/>
        </p:nvPicPr>
        <p:blipFill>
          <a:blip r:embed="rId19"/>
          <a:stretch/>
        </p:blipFill>
        <p:spPr>
          <a:xfrm>
            <a:off x="691884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62" name="Google Shape;277;p43" descr=""/>
          <p:cNvPicPr/>
          <p:nvPr/>
        </p:nvPicPr>
        <p:blipFill>
          <a:blip r:embed="rId20"/>
          <a:stretch/>
        </p:blipFill>
        <p:spPr>
          <a:xfrm>
            <a:off x="6918840" y="31402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63" name="Google Shape;278;p43" descr=""/>
          <p:cNvPicPr/>
          <p:nvPr/>
        </p:nvPicPr>
        <p:blipFill>
          <a:blip r:embed="rId21"/>
          <a:stretch/>
        </p:blipFill>
        <p:spPr>
          <a:xfrm>
            <a:off x="6918840" y="412524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64" name="Google Shape;279;p43" descr=""/>
          <p:cNvPicPr/>
          <p:nvPr/>
        </p:nvPicPr>
        <p:blipFill>
          <a:blip r:embed="rId22"/>
          <a:stretch/>
        </p:blipFill>
        <p:spPr>
          <a:xfrm>
            <a:off x="6931440" y="5161320"/>
            <a:ext cx="827280" cy="82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760" cy="112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407120" y="1502280"/>
            <a:ext cx="1578960" cy="54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Технологии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286;p44" descr=""/>
          <p:cNvPicPr/>
          <p:nvPr/>
        </p:nvPicPr>
        <p:blipFill>
          <a:blip r:embed="rId1"/>
          <a:stretch/>
        </p:blipFill>
        <p:spPr>
          <a:xfrm>
            <a:off x="4465440" y="50871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68" name="Google Shape;287;p44" descr=""/>
          <p:cNvPicPr/>
          <p:nvPr/>
        </p:nvPicPr>
        <p:blipFill>
          <a:blip r:embed="rId2"/>
          <a:stretch/>
        </p:blipFill>
        <p:spPr>
          <a:xfrm>
            <a:off x="4492440" y="415080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69" name="Google Shape;288;p44" descr=""/>
          <p:cNvPicPr/>
          <p:nvPr/>
        </p:nvPicPr>
        <p:blipFill>
          <a:blip r:embed="rId3"/>
          <a:stretch/>
        </p:blipFill>
        <p:spPr>
          <a:xfrm>
            <a:off x="449244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289;p44" descr=""/>
          <p:cNvPicPr/>
          <p:nvPr/>
        </p:nvPicPr>
        <p:blipFill>
          <a:blip r:embed="rId4"/>
          <a:stretch/>
        </p:blipFill>
        <p:spPr>
          <a:xfrm>
            <a:off x="4492440" y="31402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290;p44" descr=""/>
          <p:cNvPicPr/>
          <p:nvPr/>
        </p:nvPicPr>
        <p:blipFill>
          <a:blip r:embed="rId5"/>
          <a:stretch/>
        </p:blipFill>
        <p:spPr>
          <a:xfrm>
            <a:off x="5501160" y="50871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291;p44" descr=""/>
          <p:cNvPicPr/>
          <p:nvPr/>
        </p:nvPicPr>
        <p:blipFill>
          <a:blip r:embed="rId6"/>
          <a:stretch/>
        </p:blipFill>
        <p:spPr>
          <a:xfrm>
            <a:off x="5501880" y="415080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292;p44" descr=""/>
          <p:cNvPicPr/>
          <p:nvPr/>
        </p:nvPicPr>
        <p:blipFill>
          <a:blip r:embed="rId7"/>
          <a:stretch/>
        </p:blipFill>
        <p:spPr>
          <a:xfrm>
            <a:off x="550188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293;p44" descr=""/>
          <p:cNvPicPr/>
          <p:nvPr/>
        </p:nvPicPr>
        <p:blipFill>
          <a:blip r:embed="rId8"/>
          <a:stretch/>
        </p:blipFill>
        <p:spPr>
          <a:xfrm>
            <a:off x="5501880" y="31402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75" name="Google Shape;294;p44" descr=""/>
          <p:cNvPicPr/>
          <p:nvPr/>
        </p:nvPicPr>
        <p:blipFill>
          <a:blip r:embed="rId9"/>
          <a:stretch/>
        </p:blipFill>
        <p:spPr>
          <a:xfrm>
            <a:off x="6536160" y="50871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76" name="Google Shape;295;p44" descr=""/>
          <p:cNvPicPr/>
          <p:nvPr/>
        </p:nvPicPr>
        <p:blipFill>
          <a:blip r:embed="rId10"/>
          <a:stretch/>
        </p:blipFill>
        <p:spPr>
          <a:xfrm>
            <a:off x="6536520" y="415080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77" name="Google Shape;296;p44" descr=""/>
          <p:cNvPicPr/>
          <p:nvPr/>
        </p:nvPicPr>
        <p:blipFill>
          <a:blip r:embed="rId11"/>
          <a:stretch/>
        </p:blipFill>
        <p:spPr>
          <a:xfrm>
            <a:off x="653652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78" name="Google Shape;297;p44" descr=""/>
          <p:cNvPicPr/>
          <p:nvPr/>
        </p:nvPicPr>
        <p:blipFill>
          <a:blip r:embed="rId12"/>
          <a:stretch/>
        </p:blipFill>
        <p:spPr>
          <a:xfrm>
            <a:off x="6536520" y="31402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79" name="Google Shape;298;p44" descr=""/>
          <p:cNvPicPr/>
          <p:nvPr/>
        </p:nvPicPr>
        <p:blipFill>
          <a:blip r:embed="rId13"/>
          <a:stretch/>
        </p:blipFill>
        <p:spPr>
          <a:xfrm>
            <a:off x="7571160" y="415080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80" name="Google Shape;299;p44" descr=""/>
          <p:cNvPicPr/>
          <p:nvPr/>
        </p:nvPicPr>
        <p:blipFill>
          <a:blip r:embed="rId14"/>
          <a:stretch/>
        </p:blipFill>
        <p:spPr>
          <a:xfrm>
            <a:off x="757116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81" name="Google Shape;300;p44" descr=""/>
          <p:cNvPicPr/>
          <p:nvPr/>
        </p:nvPicPr>
        <p:blipFill>
          <a:blip r:embed="rId15"/>
          <a:stretch/>
        </p:blipFill>
        <p:spPr>
          <a:xfrm>
            <a:off x="7571160" y="31402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82" name="Google Shape;301;p44" descr=""/>
          <p:cNvPicPr/>
          <p:nvPr/>
        </p:nvPicPr>
        <p:blipFill>
          <a:blip r:embed="rId16"/>
          <a:stretch/>
        </p:blipFill>
        <p:spPr>
          <a:xfrm>
            <a:off x="7571160" y="5087160"/>
            <a:ext cx="826920" cy="826920"/>
          </a:xfrm>
          <a:prstGeom prst="rect">
            <a:avLst/>
          </a:prstGeom>
          <a:ln w="0">
            <a:noFill/>
          </a:ln>
        </p:spPr>
      </p:pic>
      <p:sp>
        <p:nvSpPr>
          <p:cNvPr id="183" name="PlaceHolder 3"/>
          <p:cNvSpPr>
            <a:spLocks noGrp="1"/>
          </p:cNvSpPr>
          <p:nvPr>
            <p:ph type="subTitle"/>
          </p:nvPr>
        </p:nvSpPr>
        <p:spPr>
          <a:xfrm>
            <a:off x="500400" y="1565640"/>
            <a:ext cx="2587320" cy="54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Компьютерные игры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303;p44" descr=""/>
          <p:cNvPicPr/>
          <p:nvPr/>
        </p:nvPicPr>
        <p:blipFill>
          <a:blip r:embed="rId17"/>
          <a:stretch/>
        </p:blipFill>
        <p:spPr>
          <a:xfrm>
            <a:off x="568080" y="41191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85" name="Google Shape;304;p44" descr=""/>
          <p:cNvPicPr/>
          <p:nvPr/>
        </p:nvPicPr>
        <p:blipFill>
          <a:blip r:embed="rId18"/>
          <a:stretch/>
        </p:blipFill>
        <p:spPr>
          <a:xfrm>
            <a:off x="56808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305;p44" descr=""/>
          <p:cNvPicPr/>
          <p:nvPr/>
        </p:nvPicPr>
        <p:blipFill>
          <a:blip r:embed="rId19"/>
          <a:stretch/>
        </p:blipFill>
        <p:spPr>
          <a:xfrm>
            <a:off x="568080" y="31273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306;p44" descr=""/>
          <p:cNvPicPr/>
          <p:nvPr/>
        </p:nvPicPr>
        <p:blipFill>
          <a:blip r:embed="rId20"/>
          <a:stretch/>
        </p:blipFill>
        <p:spPr>
          <a:xfrm>
            <a:off x="1501200" y="41191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307;p44" descr=""/>
          <p:cNvPicPr/>
          <p:nvPr/>
        </p:nvPicPr>
        <p:blipFill>
          <a:blip r:embed="rId21"/>
          <a:stretch/>
        </p:blipFill>
        <p:spPr>
          <a:xfrm>
            <a:off x="150120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89" name="Google Shape;308;p44" descr=""/>
          <p:cNvPicPr/>
          <p:nvPr/>
        </p:nvPicPr>
        <p:blipFill>
          <a:blip r:embed="rId22"/>
          <a:stretch/>
        </p:blipFill>
        <p:spPr>
          <a:xfrm>
            <a:off x="1464480" y="31273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90" name="Google Shape;309;p44" descr=""/>
          <p:cNvPicPr/>
          <p:nvPr/>
        </p:nvPicPr>
        <p:blipFill>
          <a:blip r:embed="rId23"/>
          <a:stretch/>
        </p:blipFill>
        <p:spPr>
          <a:xfrm>
            <a:off x="568080" y="51105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91" name="Google Shape;310;p44" descr=""/>
          <p:cNvPicPr/>
          <p:nvPr/>
        </p:nvPicPr>
        <p:blipFill>
          <a:blip r:embed="rId24"/>
          <a:stretch/>
        </p:blipFill>
        <p:spPr>
          <a:xfrm>
            <a:off x="245952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92" name="Google Shape;311;p44" descr=""/>
          <p:cNvPicPr/>
          <p:nvPr/>
        </p:nvPicPr>
        <p:blipFill>
          <a:blip r:embed="rId25"/>
          <a:stretch/>
        </p:blipFill>
        <p:spPr>
          <a:xfrm>
            <a:off x="1464480" y="51105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93" name="Google Shape;312;p44" descr=""/>
          <p:cNvPicPr/>
          <p:nvPr/>
        </p:nvPicPr>
        <p:blipFill>
          <a:blip r:embed="rId26"/>
          <a:stretch/>
        </p:blipFill>
        <p:spPr>
          <a:xfrm>
            <a:off x="2397600" y="311184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94" name="Google Shape;313;p44" descr=""/>
          <p:cNvPicPr/>
          <p:nvPr/>
        </p:nvPicPr>
        <p:blipFill>
          <a:blip r:embed="rId27"/>
          <a:stretch/>
        </p:blipFill>
        <p:spPr>
          <a:xfrm>
            <a:off x="2397600" y="40993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95" name="Google Shape;314;p44" descr=""/>
          <p:cNvPicPr/>
          <p:nvPr/>
        </p:nvPicPr>
        <p:blipFill>
          <a:blip r:embed="rId28"/>
          <a:stretch/>
        </p:blipFill>
        <p:spPr>
          <a:xfrm>
            <a:off x="2394360" y="5086800"/>
            <a:ext cx="827280" cy="82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760" cy="54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462960" y="1556280"/>
            <a:ext cx="2723400" cy="54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321;p45" descr=""/>
          <p:cNvPicPr/>
          <p:nvPr/>
        </p:nvPicPr>
        <p:blipFill>
          <a:blip r:embed="rId1"/>
          <a:stretch/>
        </p:blipFill>
        <p:spPr>
          <a:xfrm>
            <a:off x="545040" y="41925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99" name="Google Shape;322;p45" descr=""/>
          <p:cNvPicPr/>
          <p:nvPr/>
        </p:nvPicPr>
        <p:blipFill>
          <a:blip r:embed="rId2"/>
          <a:stretch/>
        </p:blipFill>
        <p:spPr>
          <a:xfrm>
            <a:off x="544680" y="21877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323;p45" descr=""/>
          <p:cNvPicPr/>
          <p:nvPr/>
        </p:nvPicPr>
        <p:blipFill>
          <a:blip r:embed="rId3"/>
          <a:stretch/>
        </p:blipFill>
        <p:spPr>
          <a:xfrm>
            <a:off x="545040" y="318024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324;p45" descr=""/>
          <p:cNvPicPr/>
          <p:nvPr/>
        </p:nvPicPr>
        <p:blipFill>
          <a:blip r:embed="rId4"/>
          <a:stretch/>
        </p:blipFill>
        <p:spPr>
          <a:xfrm>
            <a:off x="544680" y="52380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325;p45" descr=""/>
          <p:cNvPicPr/>
          <p:nvPr/>
        </p:nvPicPr>
        <p:blipFill>
          <a:blip r:embed="rId5"/>
          <a:stretch/>
        </p:blipFill>
        <p:spPr>
          <a:xfrm>
            <a:off x="1513440" y="316224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03" name="Google Shape;326;p45" descr=""/>
          <p:cNvPicPr/>
          <p:nvPr/>
        </p:nvPicPr>
        <p:blipFill>
          <a:blip r:embed="rId6"/>
          <a:stretch/>
        </p:blipFill>
        <p:spPr>
          <a:xfrm>
            <a:off x="1513440" y="21834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04" name="Google Shape;327;p45" descr=""/>
          <p:cNvPicPr/>
          <p:nvPr/>
        </p:nvPicPr>
        <p:blipFill>
          <a:blip r:embed="rId7"/>
          <a:stretch/>
        </p:blipFill>
        <p:spPr>
          <a:xfrm>
            <a:off x="1513080" y="41860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05" name="Google Shape;328;p45" descr=""/>
          <p:cNvPicPr/>
          <p:nvPr/>
        </p:nvPicPr>
        <p:blipFill>
          <a:blip r:embed="rId8"/>
          <a:stretch/>
        </p:blipFill>
        <p:spPr>
          <a:xfrm>
            <a:off x="1513080" y="5225400"/>
            <a:ext cx="827280" cy="827280"/>
          </a:xfrm>
          <a:prstGeom prst="rect">
            <a:avLst/>
          </a:prstGeom>
          <a:ln w="0">
            <a:noFill/>
          </a:ln>
        </p:spPr>
      </p:pic>
      <p:sp>
        <p:nvSpPr>
          <p:cNvPr id="206" name="PlaceHolder 3"/>
          <p:cNvSpPr>
            <a:spLocks noGrp="1"/>
          </p:cNvSpPr>
          <p:nvPr>
            <p:ph type="subTitle"/>
          </p:nvPr>
        </p:nvSpPr>
        <p:spPr>
          <a:xfrm>
            <a:off x="462960" y="1556280"/>
            <a:ext cx="2723400" cy="54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subTitle"/>
          </p:nvPr>
        </p:nvSpPr>
        <p:spPr>
          <a:xfrm>
            <a:off x="3111120" y="1556280"/>
            <a:ext cx="2723400" cy="54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Разное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Google Shape;331;p45" descr=""/>
          <p:cNvPicPr/>
          <p:nvPr/>
        </p:nvPicPr>
        <p:blipFill>
          <a:blip r:embed="rId9"/>
          <a:stretch/>
        </p:blipFill>
        <p:spPr>
          <a:xfrm>
            <a:off x="7338240" y="71769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09" name="Google Shape;332;p45" descr=""/>
          <p:cNvPicPr/>
          <p:nvPr/>
        </p:nvPicPr>
        <p:blipFill>
          <a:blip r:embed="rId10"/>
          <a:stretch/>
        </p:blipFill>
        <p:spPr>
          <a:xfrm>
            <a:off x="3180240" y="41839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10" name="Google Shape;333;p45" descr=""/>
          <p:cNvPicPr/>
          <p:nvPr/>
        </p:nvPicPr>
        <p:blipFill>
          <a:blip r:embed="rId11"/>
          <a:stretch/>
        </p:blipFill>
        <p:spPr>
          <a:xfrm>
            <a:off x="4158360" y="41806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11" name="Google Shape;334;p45" descr=""/>
          <p:cNvPicPr/>
          <p:nvPr/>
        </p:nvPicPr>
        <p:blipFill>
          <a:blip r:embed="rId12"/>
          <a:stretch/>
        </p:blipFill>
        <p:spPr>
          <a:xfrm>
            <a:off x="5092920" y="41806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12" name="Google Shape;335;p45" descr=""/>
          <p:cNvPicPr/>
          <p:nvPr/>
        </p:nvPicPr>
        <p:blipFill>
          <a:blip r:embed="rId13"/>
          <a:stretch/>
        </p:blipFill>
        <p:spPr>
          <a:xfrm>
            <a:off x="8306280" y="72025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13" name="Google Shape;336;p45" descr=""/>
          <p:cNvPicPr/>
          <p:nvPr/>
        </p:nvPicPr>
        <p:blipFill>
          <a:blip r:embed="rId14"/>
          <a:stretch/>
        </p:blipFill>
        <p:spPr>
          <a:xfrm>
            <a:off x="4129560" y="52138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337;p45" descr=""/>
          <p:cNvPicPr/>
          <p:nvPr/>
        </p:nvPicPr>
        <p:blipFill>
          <a:blip r:embed="rId15"/>
          <a:stretch/>
        </p:blipFill>
        <p:spPr>
          <a:xfrm>
            <a:off x="3180240" y="522540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338;p45" descr=""/>
          <p:cNvPicPr/>
          <p:nvPr/>
        </p:nvPicPr>
        <p:blipFill>
          <a:blip r:embed="rId16"/>
          <a:stretch/>
        </p:blipFill>
        <p:spPr>
          <a:xfrm>
            <a:off x="5092920" y="52138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339;p45" descr=""/>
          <p:cNvPicPr/>
          <p:nvPr/>
        </p:nvPicPr>
        <p:blipFill>
          <a:blip r:embed="rId17"/>
          <a:stretch/>
        </p:blipFill>
        <p:spPr>
          <a:xfrm>
            <a:off x="4129560" y="21877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17" name="Google Shape;340;p45" descr=""/>
          <p:cNvPicPr/>
          <p:nvPr/>
        </p:nvPicPr>
        <p:blipFill>
          <a:blip r:embed="rId18"/>
          <a:stretch/>
        </p:blipFill>
        <p:spPr>
          <a:xfrm>
            <a:off x="3187080" y="21877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18" name="Google Shape;341;p45" descr=""/>
          <p:cNvPicPr/>
          <p:nvPr/>
        </p:nvPicPr>
        <p:blipFill>
          <a:blip r:embed="rId19"/>
          <a:stretch/>
        </p:blipFill>
        <p:spPr>
          <a:xfrm>
            <a:off x="6014160" y="21945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19" name="Google Shape;342;p45" descr=""/>
          <p:cNvPicPr/>
          <p:nvPr/>
        </p:nvPicPr>
        <p:blipFill>
          <a:blip r:embed="rId20"/>
          <a:stretch/>
        </p:blipFill>
        <p:spPr>
          <a:xfrm>
            <a:off x="5071680" y="21945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20" name="Google Shape;343;p45" descr=""/>
          <p:cNvPicPr/>
          <p:nvPr/>
        </p:nvPicPr>
        <p:blipFill>
          <a:blip r:embed="rId21"/>
          <a:stretch/>
        </p:blipFill>
        <p:spPr>
          <a:xfrm>
            <a:off x="6935760" y="52135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21" name="Google Shape;344;p45" descr=""/>
          <p:cNvPicPr/>
          <p:nvPr/>
        </p:nvPicPr>
        <p:blipFill>
          <a:blip r:embed="rId22"/>
          <a:stretch/>
        </p:blipFill>
        <p:spPr>
          <a:xfrm>
            <a:off x="6956640" y="41803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22" name="Google Shape;345;p45" descr=""/>
          <p:cNvPicPr/>
          <p:nvPr/>
        </p:nvPicPr>
        <p:blipFill>
          <a:blip r:embed="rId23"/>
          <a:stretch/>
        </p:blipFill>
        <p:spPr>
          <a:xfrm>
            <a:off x="6014160" y="31471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23" name="Google Shape;346;p45" descr=""/>
          <p:cNvPicPr/>
          <p:nvPr/>
        </p:nvPicPr>
        <p:blipFill>
          <a:blip r:embed="rId24"/>
          <a:stretch/>
        </p:blipFill>
        <p:spPr>
          <a:xfrm>
            <a:off x="6956640" y="21945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24" name="Google Shape;347;p45" descr=""/>
          <p:cNvPicPr/>
          <p:nvPr/>
        </p:nvPicPr>
        <p:blipFill>
          <a:blip r:embed="rId25"/>
          <a:stretch/>
        </p:blipFill>
        <p:spPr>
          <a:xfrm>
            <a:off x="3179880" y="31420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25" name="Google Shape;348;p45" descr=""/>
          <p:cNvPicPr/>
          <p:nvPr/>
        </p:nvPicPr>
        <p:blipFill>
          <a:blip r:embed="rId26"/>
          <a:stretch/>
        </p:blipFill>
        <p:spPr>
          <a:xfrm>
            <a:off x="5071680" y="31471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26" name="Google Shape;349;p45" descr=""/>
          <p:cNvPicPr/>
          <p:nvPr/>
        </p:nvPicPr>
        <p:blipFill>
          <a:blip r:embed="rId27"/>
          <a:stretch/>
        </p:blipFill>
        <p:spPr>
          <a:xfrm>
            <a:off x="10050120" y="725544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27" name="Google Shape;350;p45" descr=""/>
          <p:cNvPicPr/>
          <p:nvPr/>
        </p:nvPicPr>
        <p:blipFill>
          <a:blip r:embed="rId28"/>
          <a:stretch/>
        </p:blipFill>
        <p:spPr>
          <a:xfrm>
            <a:off x="4129560" y="31420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51;p45" descr=""/>
          <p:cNvPicPr/>
          <p:nvPr/>
        </p:nvPicPr>
        <p:blipFill>
          <a:blip r:embed="rId29"/>
          <a:stretch/>
        </p:blipFill>
        <p:spPr>
          <a:xfrm>
            <a:off x="6956640" y="31471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52;p45" descr=""/>
          <p:cNvPicPr/>
          <p:nvPr/>
        </p:nvPicPr>
        <p:blipFill>
          <a:blip r:embed="rId30"/>
          <a:stretch/>
        </p:blipFill>
        <p:spPr>
          <a:xfrm>
            <a:off x="6048000" y="41803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53;p45" descr=""/>
          <p:cNvPicPr/>
          <p:nvPr/>
        </p:nvPicPr>
        <p:blipFill>
          <a:blip r:embed="rId31"/>
          <a:stretch/>
        </p:blipFill>
        <p:spPr>
          <a:xfrm>
            <a:off x="6014520" y="5213520"/>
            <a:ext cx="826920" cy="82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760" cy="112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544320" y="1502280"/>
            <a:ext cx="1973520" cy="54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Флажки/Метки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Google Shape;360;p46" descr=""/>
          <p:cNvPicPr/>
          <p:nvPr/>
        </p:nvPicPr>
        <p:blipFill>
          <a:blip r:embed="rId1"/>
          <a:stretch/>
        </p:blipFill>
        <p:spPr>
          <a:xfrm>
            <a:off x="568440" y="30639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4" name="Google Shape;361;p46" descr=""/>
          <p:cNvPicPr/>
          <p:nvPr/>
        </p:nvPicPr>
        <p:blipFill>
          <a:blip r:embed="rId2"/>
          <a:stretch/>
        </p:blipFill>
        <p:spPr>
          <a:xfrm>
            <a:off x="4441680" y="5019120"/>
            <a:ext cx="686160" cy="686160"/>
          </a:xfrm>
          <a:prstGeom prst="rect">
            <a:avLst/>
          </a:prstGeom>
          <a:ln w="0">
            <a:noFill/>
          </a:ln>
        </p:spPr>
      </p:pic>
      <p:pic>
        <p:nvPicPr>
          <p:cNvPr id="235" name="Google Shape;362;p46" descr=""/>
          <p:cNvPicPr/>
          <p:nvPr/>
        </p:nvPicPr>
        <p:blipFill>
          <a:blip r:embed="rId3"/>
          <a:stretch/>
        </p:blipFill>
        <p:spPr>
          <a:xfrm>
            <a:off x="568440" y="4243680"/>
            <a:ext cx="686160" cy="686160"/>
          </a:xfrm>
          <a:prstGeom prst="rect">
            <a:avLst/>
          </a:prstGeom>
          <a:ln w="0">
            <a:noFill/>
          </a:ln>
        </p:spPr>
      </p:pic>
      <p:pic>
        <p:nvPicPr>
          <p:cNvPr id="236" name="Google Shape;363;p46" descr=""/>
          <p:cNvPicPr/>
          <p:nvPr/>
        </p:nvPicPr>
        <p:blipFill>
          <a:blip r:embed="rId4"/>
          <a:stretch/>
        </p:blipFill>
        <p:spPr>
          <a:xfrm>
            <a:off x="568440" y="5019480"/>
            <a:ext cx="686160" cy="686160"/>
          </a:xfrm>
          <a:prstGeom prst="rect">
            <a:avLst/>
          </a:prstGeom>
          <a:ln w="0">
            <a:noFill/>
          </a:ln>
        </p:spPr>
      </p:pic>
      <p:pic>
        <p:nvPicPr>
          <p:cNvPr id="237" name="Google Shape;364;p46" descr=""/>
          <p:cNvPicPr/>
          <p:nvPr/>
        </p:nvPicPr>
        <p:blipFill>
          <a:blip r:embed="rId5"/>
          <a:stretch/>
        </p:blipFill>
        <p:spPr>
          <a:xfrm>
            <a:off x="1501560" y="30639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8" name="Google Shape;365;p46" descr=""/>
          <p:cNvPicPr/>
          <p:nvPr/>
        </p:nvPicPr>
        <p:blipFill>
          <a:blip r:embed="rId6"/>
          <a:stretch/>
        </p:blipFill>
        <p:spPr>
          <a:xfrm>
            <a:off x="4441680" y="4243680"/>
            <a:ext cx="686160" cy="686160"/>
          </a:xfrm>
          <a:prstGeom prst="rect">
            <a:avLst/>
          </a:prstGeom>
          <a:ln w="0">
            <a:noFill/>
          </a:ln>
        </p:spPr>
      </p:pic>
      <p:pic>
        <p:nvPicPr>
          <p:cNvPr id="239" name="Google Shape;366;p46" descr=""/>
          <p:cNvPicPr/>
          <p:nvPr/>
        </p:nvPicPr>
        <p:blipFill>
          <a:blip r:embed="rId7"/>
          <a:stretch/>
        </p:blipFill>
        <p:spPr>
          <a:xfrm>
            <a:off x="1343160" y="4243680"/>
            <a:ext cx="686160" cy="686160"/>
          </a:xfrm>
          <a:prstGeom prst="rect">
            <a:avLst/>
          </a:prstGeom>
          <a:ln w="0">
            <a:noFill/>
          </a:ln>
        </p:spPr>
      </p:pic>
      <p:pic>
        <p:nvPicPr>
          <p:cNvPr id="240" name="Google Shape;367;p46" descr=""/>
          <p:cNvPicPr/>
          <p:nvPr/>
        </p:nvPicPr>
        <p:blipFill>
          <a:blip r:embed="rId8"/>
          <a:stretch/>
        </p:blipFill>
        <p:spPr>
          <a:xfrm>
            <a:off x="1343160" y="5019480"/>
            <a:ext cx="686160" cy="686160"/>
          </a:xfrm>
          <a:prstGeom prst="rect">
            <a:avLst/>
          </a:prstGeom>
          <a:ln w="0">
            <a:noFill/>
          </a:ln>
        </p:spPr>
      </p:pic>
      <p:pic>
        <p:nvPicPr>
          <p:cNvPr id="241" name="Google Shape;368;p46" descr=""/>
          <p:cNvPicPr/>
          <p:nvPr/>
        </p:nvPicPr>
        <p:blipFill>
          <a:blip r:embed="rId9"/>
          <a:stretch/>
        </p:blipFill>
        <p:spPr>
          <a:xfrm>
            <a:off x="2434680" y="30639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69;p46" descr=""/>
          <p:cNvPicPr/>
          <p:nvPr/>
        </p:nvPicPr>
        <p:blipFill>
          <a:blip r:embed="rId10"/>
          <a:stretch/>
        </p:blipFill>
        <p:spPr>
          <a:xfrm>
            <a:off x="243468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70;p46" descr=""/>
          <p:cNvPicPr/>
          <p:nvPr/>
        </p:nvPicPr>
        <p:blipFill>
          <a:blip r:embed="rId11"/>
          <a:stretch/>
        </p:blipFill>
        <p:spPr>
          <a:xfrm>
            <a:off x="2117880" y="4243680"/>
            <a:ext cx="686160" cy="68616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71;p46" descr=""/>
          <p:cNvPicPr/>
          <p:nvPr/>
        </p:nvPicPr>
        <p:blipFill>
          <a:blip r:embed="rId12"/>
          <a:stretch/>
        </p:blipFill>
        <p:spPr>
          <a:xfrm>
            <a:off x="2117880" y="5019480"/>
            <a:ext cx="686160" cy="686160"/>
          </a:xfrm>
          <a:prstGeom prst="rect">
            <a:avLst/>
          </a:prstGeom>
          <a:ln w="0">
            <a:noFill/>
          </a:ln>
        </p:spPr>
      </p:pic>
      <p:pic>
        <p:nvPicPr>
          <p:cNvPr id="245" name="Google Shape;372;p46" descr=""/>
          <p:cNvPicPr/>
          <p:nvPr/>
        </p:nvPicPr>
        <p:blipFill>
          <a:blip r:embed="rId13"/>
          <a:stretch/>
        </p:blipFill>
        <p:spPr>
          <a:xfrm>
            <a:off x="56844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46" name="Google Shape;373;p46" descr=""/>
          <p:cNvPicPr/>
          <p:nvPr/>
        </p:nvPicPr>
        <p:blipFill>
          <a:blip r:embed="rId14"/>
          <a:stretch/>
        </p:blipFill>
        <p:spPr>
          <a:xfrm>
            <a:off x="336780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47" name="Google Shape;374;p46" descr=""/>
          <p:cNvPicPr/>
          <p:nvPr/>
        </p:nvPicPr>
        <p:blipFill>
          <a:blip r:embed="rId15"/>
          <a:stretch/>
        </p:blipFill>
        <p:spPr>
          <a:xfrm>
            <a:off x="2892240" y="4243680"/>
            <a:ext cx="686160" cy="686160"/>
          </a:xfrm>
          <a:prstGeom prst="rect">
            <a:avLst/>
          </a:prstGeom>
          <a:ln w="0">
            <a:noFill/>
          </a:ln>
        </p:spPr>
      </p:pic>
      <p:pic>
        <p:nvPicPr>
          <p:cNvPr id="248" name="Google Shape;375;p46" descr=""/>
          <p:cNvPicPr/>
          <p:nvPr/>
        </p:nvPicPr>
        <p:blipFill>
          <a:blip r:embed="rId16"/>
          <a:stretch/>
        </p:blipFill>
        <p:spPr>
          <a:xfrm>
            <a:off x="2892240" y="5019480"/>
            <a:ext cx="686160" cy="686160"/>
          </a:xfrm>
          <a:prstGeom prst="rect">
            <a:avLst/>
          </a:prstGeom>
          <a:ln w="0">
            <a:noFill/>
          </a:ln>
        </p:spPr>
      </p:pic>
      <p:pic>
        <p:nvPicPr>
          <p:cNvPr id="249" name="Google Shape;376;p46" descr=""/>
          <p:cNvPicPr/>
          <p:nvPr/>
        </p:nvPicPr>
        <p:blipFill>
          <a:blip r:embed="rId17"/>
          <a:stretch/>
        </p:blipFill>
        <p:spPr>
          <a:xfrm>
            <a:off x="150156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50" name="Google Shape;377;p46" descr=""/>
          <p:cNvPicPr/>
          <p:nvPr/>
        </p:nvPicPr>
        <p:blipFill>
          <a:blip r:embed="rId18"/>
          <a:stretch/>
        </p:blipFill>
        <p:spPr>
          <a:xfrm>
            <a:off x="4300920" y="2129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51" name="Google Shape;378;p46" descr=""/>
          <p:cNvPicPr/>
          <p:nvPr/>
        </p:nvPicPr>
        <p:blipFill>
          <a:blip r:embed="rId19"/>
          <a:stretch/>
        </p:blipFill>
        <p:spPr>
          <a:xfrm>
            <a:off x="3666960" y="4243680"/>
            <a:ext cx="686160" cy="686160"/>
          </a:xfrm>
          <a:prstGeom prst="rect">
            <a:avLst/>
          </a:prstGeom>
          <a:ln w="0">
            <a:noFill/>
          </a:ln>
        </p:spPr>
      </p:pic>
      <p:pic>
        <p:nvPicPr>
          <p:cNvPr id="252" name="Google Shape;379;p46" descr=""/>
          <p:cNvPicPr/>
          <p:nvPr/>
        </p:nvPicPr>
        <p:blipFill>
          <a:blip r:embed="rId20"/>
          <a:stretch/>
        </p:blipFill>
        <p:spPr>
          <a:xfrm>
            <a:off x="3666960" y="5019480"/>
            <a:ext cx="686160" cy="68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760" cy="130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Как быстро заменить картинку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385;p47" descr=""/>
          <p:cNvPicPr/>
          <p:nvPr/>
        </p:nvPicPr>
        <p:blipFill>
          <a:blip r:embed="rId1"/>
          <a:srcRect l="1604" t="0" r="0" b="0"/>
          <a:stretch/>
        </p:blipFill>
        <p:spPr>
          <a:xfrm>
            <a:off x="441720" y="1865160"/>
            <a:ext cx="5384520" cy="392004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890320" y="1786680"/>
            <a:ext cx="3121560" cy="392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04920">
              <a:lnSpc>
                <a:spcPct val="120000"/>
              </a:lnSpc>
              <a:buClr>
                <a:srgbClr val="000000"/>
              </a:buClr>
              <a:buFont typeface="Roboto"/>
              <a:buChar char="●"/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Кликните правой кнопкой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мыши на изображение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Перейдите в пункт «заменить изображение», далее выберите нужный вариант загрузки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Двойным щелчком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по картинке вы можете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настроить нужный размер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и положение изображения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Google Shape;387;p47" descr=""/>
          <p:cNvPicPr/>
          <p:nvPr/>
        </p:nvPicPr>
        <p:blipFill>
          <a:blip r:embed="rId2"/>
          <a:srcRect l="0" t="0" r="6867" b="0"/>
          <a:stretch/>
        </p:blipFill>
        <p:spPr>
          <a:xfrm>
            <a:off x="6163560" y="4149720"/>
            <a:ext cx="2394360" cy="163548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760" cy="130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Шаблоны слайдов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Google Shape;393;p48" descr=""/>
          <p:cNvPicPr/>
          <p:nvPr/>
        </p:nvPicPr>
        <p:blipFill>
          <a:blip r:embed="rId1"/>
          <a:stretch/>
        </p:blipFill>
        <p:spPr>
          <a:xfrm>
            <a:off x="689040" y="2039400"/>
            <a:ext cx="7414200" cy="430092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570960" y="1276560"/>
            <a:ext cx="741420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Чтобы использовать готовые решения слайдов, нужно перейти в пункт меню «Слайд»,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далее в выпадающем списке найти подпункт «Выбрать макет». 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135;p31"/>
          <p:cNvSpPr/>
          <p:nvPr/>
        </p:nvSpPr>
        <p:spPr>
          <a:xfrm>
            <a:off x="766800" y="2728080"/>
            <a:ext cx="7934760" cy="112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&amp; слышно?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Google Shape;136;p31" descr=""/>
          <p:cNvPicPr/>
          <p:nvPr/>
        </p:nvPicPr>
        <p:blipFill>
          <a:blip r:embed="rId1"/>
          <a:stretch/>
        </p:blipFill>
        <p:spPr>
          <a:xfrm>
            <a:off x="857160" y="4383720"/>
            <a:ext cx="701640" cy="70164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37;p31" descr=""/>
          <p:cNvPicPr/>
          <p:nvPr/>
        </p:nvPicPr>
        <p:blipFill>
          <a:blip r:embed="rId2"/>
          <a:stretch/>
        </p:blipFill>
        <p:spPr>
          <a:xfrm>
            <a:off x="1737360" y="4383720"/>
            <a:ext cx="701640" cy="70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142;p32"/>
          <p:cNvSpPr/>
          <p:nvPr/>
        </p:nvSpPr>
        <p:spPr>
          <a:xfrm>
            <a:off x="630000" y="3689640"/>
            <a:ext cx="1514160" cy="242460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0400" y="1095120"/>
            <a:ext cx="8519760" cy="264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700" spc="-1" strike="noStrike">
                <a:solidFill>
                  <a:schemeClr val="dk1"/>
                </a:solidFill>
                <a:latin typeface="Roboto"/>
                <a:ea typeface="Roboto"/>
              </a:rPr>
              <a:t>Защита проекта</a:t>
            </a:r>
            <a:br>
              <a:rPr sz="3700"/>
            </a:br>
            <a:r>
              <a:rPr b="1" lang="ru" sz="3700" spc="-1" strike="noStrike">
                <a:solidFill>
                  <a:schemeClr val="dk1"/>
                </a:solidFill>
                <a:latin typeface="Roboto"/>
                <a:ea typeface="Roboto"/>
              </a:rPr>
              <a:t>Тема: Тема: NoSQL база данных. Для хранения показаний счетчиков электрической энергии в формате DLMS/COSEM.</a:t>
            </a:r>
            <a:br>
              <a:rPr sz="3700"/>
            </a:br>
            <a:br>
              <a:rPr sz="3700"/>
            </a:br>
            <a:endParaRPr b="0" lang="ru-RU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3135600" y="4174920"/>
            <a:ext cx="5855760" cy="78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700" spc="-1" strike="noStrike">
                <a:solidFill>
                  <a:srgbClr val="02418b"/>
                </a:solidFill>
                <a:latin typeface="Roboto"/>
                <a:ea typeface="Roboto"/>
              </a:rPr>
              <a:t>Белявский Иван  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ubTitle"/>
          </p:nvPr>
        </p:nvSpPr>
        <p:spPr>
          <a:xfrm>
            <a:off x="3135600" y="4575240"/>
            <a:ext cx="5855760" cy="105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subTitle"/>
          </p:nvPr>
        </p:nvSpPr>
        <p:spPr>
          <a:xfrm>
            <a:off x="3135600" y="4737960"/>
            <a:ext cx="5855760" cy="137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Программист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НПО МИР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760" cy="7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План защиты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53;p33"/>
          <p:cNvSpPr/>
          <p:nvPr/>
        </p:nvSpPr>
        <p:spPr>
          <a:xfrm>
            <a:off x="680760" y="1430640"/>
            <a:ext cx="3384360" cy="50076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Google Shape;154;p33"/>
          <p:cNvSpPr/>
          <p:nvPr/>
        </p:nvSpPr>
        <p:spPr>
          <a:xfrm>
            <a:off x="680760" y="2254320"/>
            <a:ext cx="3384360" cy="50076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Что планировалось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Google Shape;155;p33"/>
          <p:cNvSpPr/>
          <p:nvPr/>
        </p:nvSpPr>
        <p:spPr>
          <a:xfrm>
            <a:off x="680760" y="3090960"/>
            <a:ext cx="3384360" cy="50076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Google Shape;156;p33"/>
          <p:cNvSpPr/>
          <p:nvPr/>
        </p:nvSpPr>
        <p:spPr>
          <a:xfrm>
            <a:off x="680760" y="3927960"/>
            <a:ext cx="3384360" cy="50076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Что получилось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Google Shape;157;p33"/>
          <p:cNvSpPr/>
          <p:nvPr/>
        </p:nvSpPr>
        <p:spPr>
          <a:xfrm>
            <a:off x="680760" y="4710240"/>
            <a:ext cx="3384360" cy="50076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Схемы/архитектура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Google Shape;158;p33"/>
          <p:cNvSpPr/>
          <p:nvPr/>
        </p:nvSpPr>
        <p:spPr>
          <a:xfrm>
            <a:off x="680760" y="5492160"/>
            <a:ext cx="3384360" cy="50076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84" name="Google Shape;159;p33"/>
          <p:cNvCxnSpPr>
            <a:stCxn id="78" idx="1"/>
            <a:endCxn id="79" idx="1"/>
          </p:cNvCxnSpPr>
          <p:nvPr/>
        </p:nvCxnSpPr>
        <p:spPr>
          <a:xfrm rot="10800000">
            <a:off x="680760" y="1680840"/>
            <a:ext cx="360" cy="82404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85" name="Google Shape;160;p33"/>
          <p:cNvCxnSpPr>
            <a:stCxn id="79" idx="1"/>
            <a:endCxn id="80" idx="1"/>
          </p:cNvCxnSpPr>
          <p:nvPr/>
        </p:nvCxnSpPr>
        <p:spPr>
          <a:xfrm rot="10800000">
            <a:off x="680760" y="2504520"/>
            <a:ext cx="360" cy="83700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86" name="Google Shape;161;p33"/>
          <p:cNvCxnSpPr>
            <a:stCxn id="80" idx="1"/>
            <a:endCxn id="81" idx="1"/>
          </p:cNvCxnSpPr>
          <p:nvPr/>
        </p:nvCxnSpPr>
        <p:spPr>
          <a:xfrm rot="10800000">
            <a:off x="680760" y="3340800"/>
            <a:ext cx="360" cy="83736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87" name="Google Shape;162;p33"/>
          <p:cNvCxnSpPr/>
          <p:nvPr/>
        </p:nvCxnSpPr>
        <p:spPr>
          <a:xfrm flipH="1" rot="16200000">
            <a:off x="262080" y="4636800"/>
            <a:ext cx="837720" cy="1440"/>
          </a:xfrm>
          <a:prstGeom prst="curvedConnector3">
            <a:avLst>
              <a:gd name="adj1" fmla="val 25021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88" name="Google Shape;163;p33"/>
          <p:cNvCxnSpPr/>
          <p:nvPr/>
        </p:nvCxnSpPr>
        <p:spPr>
          <a:xfrm flipH="1" rot="16200000">
            <a:off x="262080" y="5514120"/>
            <a:ext cx="837720" cy="1440"/>
          </a:xfrm>
          <a:prstGeom prst="curvedConnector3">
            <a:avLst>
              <a:gd name="adj1" fmla="val 25021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760" cy="130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Цели проекта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0" name="Google Shape;169;p34"/>
          <p:cNvGraphicFramePr/>
          <p:nvPr/>
        </p:nvGraphicFramePr>
        <p:xfrm>
          <a:off x="952560" y="2058840"/>
          <a:ext cx="7238160" cy="15494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Закрепить пройденный материал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Разработать концепцию приложения базы данных NoSQL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Разработать систему команд между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базой данных NoSQL и пользователем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Реализовать основные команды обмена.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1" name="Google Shape;170;p34"/>
          <p:cNvSpPr/>
          <p:nvPr/>
        </p:nvSpPr>
        <p:spPr>
          <a:xfrm>
            <a:off x="5339520" y="378000"/>
            <a:ext cx="3422160" cy="109116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Какие цели вы поставили и какие задачи решили своим проектом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760" cy="130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Что планировалось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3" name="Google Shape;176;p35"/>
          <p:cNvGraphicFramePr/>
          <p:nvPr/>
        </p:nvGraphicFramePr>
        <p:xfrm>
          <a:off x="952560" y="2058840"/>
          <a:ext cx="7238160" cy="15494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4042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Google Shape;177;p35"/>
          <p:cNvSpPr/>
          <p:nvPr/>
        </p:nvSpPr>
        <p:spPr>
          <a:xfrm>
            <a:off x="5339520" y="378000"/>
            <a:ext cx="3422160" cy="109116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Что было в начале, что знали до курса, сколько времени заняло выполнение проекта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760" cy="130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6" name="Google Shape;183;p36"/>
          <p:cNvGraphicFramePr/>
          <p:nvPr/>
        </p:nvGraphicFramePr>
        <p:xfrm>
          <a:off x="952560" y="2058840"/>
          <a:ext cx="7238160" cy="116208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7" name="Google Shape;184;p36"/>
          <p:cNvSpPr/>
          <p:nvPr/>
        </p:nvSpPr>
        <p:spPr>
          <a:xfrm>
            <a:off x="4768560" y="4502520"/>
            <a:ext cx="3422160" cy="109116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Какие технологии использовались и какое у вас мнение о новых технологиях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760" cy="130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Что получилось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0400" y="1825920"/>
            <a:ext cx="3920760" cy="348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marL="457200" indent="-33660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ru" sz="1700" spc="-1" strike="noStrike">
                <a:solidFill>
                  <a:schemeClr val="dk1"/>
                </a:solidFill>
                <a:latin typeface="Roboto"/>
                <a:ea typeface="Roboto"/>
              </a:rPr>
              <a:t>Скрины основных экранов приложения и действий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700" spc="-1" strike="noStrike">
                <a:solidFill>
                  <a:schemeClr val="dk1"/>
                </a:solidFill>
                <a:latin typeface="Roboto"/>
                <a:ea typeface="Roboto"/>
              </a:rPr>
              <a:t>или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chemeClr val="dk1"/>
                </a:solidFill>
                <a:latin typeface="Roboto"/>
                <a:ea typeface="Roboto"/>
              </a:rPr>
              <a:t>Демонстрация приложения и исходных кодов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700" spc="-1" strike="noStrike">
                <a:solidFill>
                  <a:schemeClr val="dk1"/>
                </a:solidFill>
                <a:latin typeface="Roboto"/>
                <a:ea typeface="Roboto"/>
              </a:rPr>
              <a:t>или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chemeClr val="dk1"/>
                </a:solidFill>
                <a:latin typeface="Roboto"/>
                <a:ea typeface="Roboto"/>
              </a:rPr>
              <a:t>Ссылка на репозиторий с исходными кодами или просто удачные кусочки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191;p37" descr=""/>
          <p:cNvPicPr/>
          <p:nvPr/>
        </p:nvPicPr>
        <p:blipFill>
          <a:blip r:embed="rId1"/>
          <a:srcRect l="30636" t="28544" r="28514" b="10486"/>
          <a:stretch/>
        </p:blipFill>
        <p:spPr>
          <a:xfrm>
            <a:off x="5189040" y="1711800"/>
            <a:ext cx="3594240" cy="357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760" cy="130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Схемы (архитектура, БД)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197;p38"/>
          <p:cNvSpPr/>
          <p:nvPr/>
        </p:nvSpPr>
        <p:spPr>
          <a:xfrm>
            <a:off x="4768560" y="4502520"/>
            <a:ext cx="3422160" cy="109116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Опционально, если ваш проект позволяет это сделать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LibreOffice/24.2.5.2$Linux_X86_64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2024-10-20T18:51:14Z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