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_rels/presentation.xml.rels" ContentType="application/vnd.openxmlformats-package.relationships+xml"/>
  <Override PartName="/ppt/media/image119.png" ContentType="image/png"/>
  <Override PartName="/ppt/media/image87.png" ContentType="image/png"/>
  <Override PartName="/ppt/media/image19.png" ContentType="image/png"/>
  <Override PartName="/ppt/media/image118.png" ContentType="image/png"/>
  <Override PartName="/ppt/media/image86.png" ContentType="image/png"/>
  <Override PartName="/ppt/media/image18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59.png" ContentType="image/png"/>
  <Override PartName="/ppt/media/image58.png" ContentType="image/png"/>
  <Override PartName="/ppt/media/image110.png" ContentType="image/png"/>
  <Override PartName="/ppt/media/image10.png" ContentType="image/png"/>
  <Override PartName="/ppt/media/image47.png" ContentType="image/png"/>
  <Override PartName="/ppt/media/image6.jpeg" ContentType="image/jpeg"/>
  <Override PartName="/ppt/media/image60.png" ContentType="image/png"/>
  <Override PartName="/ppt/media/image9.png" ContentType="image/png"/>
  <Override PartName="/ppt/media/image55.png" ContentType="image/png"/>
  <Override PartName="/ppt/media/image71.png" ContentType="image/png"/>
  <Override PartName="/ppt/media/image103.png" ContentType="image/png"/>
  <Override PartName="/ppt/media/image36.png" ContentType="image/png"/>
  <Override PartName="/ppt/media/image131.jpeg" ContentType="image/jpeg"/>
  <Override PartName="/ppt/media/image4.png" ContentType="image/png"/>
  <Override PartName="/ppt/media/image50.png" ContentType="image/png"/>
  <Override PartName="/ppt/media/image41.png" ContentType="image/png"/>
  <Override PartName="/ppt/media/image3.jpeg" ContentType="image/jpeg"/>
  <Override PartName="/ppt/media/image130.png" ContentType="image/png"/>
  <Override PartName="/ppt/media/image30.png" ContentType="image/png"/>
  <Override PartName="/ppt/media/image52.png" ContentType="image/png"/>
  <Override PartName="/ppt/media/image100.png" ContentType="image/png"/>
  <Override PartName="/ppt/media/image57.png" ContentType="image/png"/>
  <Override PartName="/ppt/media/image2.jpeg" ContentType="image/jpeg"/>
  <Override PartName="/ppt/media/image31.png" ContentType="image/png"/>
  <Override PartName="/ppt/media/image45.png" ContentType="image/png"/>
  <Override PartName="/ppt/media/image51.png" ContentType="image/png"/>
  <Override PartName="/ppt/media/image5.png" ContentType="image/png"/>
  <Override PartName="/ppt/media/image37.png" ContentType="image/png"/>
  <Override PartName="/ppt/media/image133.jpeg" ContentType="image/jpeg"/>
  <Override PartName="/ppt/media/image56.png" ContentType="image/png"/>
  <Override PartName="/ppt/media/image46.png" ContentType="image/png"/>
  <Override PartName="/ppt/media/image42.png" ContentType="image/png"/>
  <Override PartName="/ppt/media/image33.png" ContentType="image/png"/>
  <Override PartName="/ppt/media/image44.png" ContentType="image/png"/>
  <Override PartName="/ppt/media/image43.png" ContentType="image/png"/>
  <Override PartName="/ppt/media/image101.png" ContentType="image/png"/>
  <Override PartName="/ppt/media/image34.png" ContentType="image/png"/>
  <Override PartName="/ppt/media/image40.png" ContentType="image/png"/>
  <Override PartName="/ppt/media/image38.png" ContentType="image/png"/>
  <Override PartName="/ppt/media/image35.png" ContentType="image/png"/>
  <Override PartName="/ppt/media/image132.png" ContentType="image/png"/>
  <Override PartName="/ppt/media/image32.png" ContentType="image/png"/>
  <Override PartName="/ppt/media/image112.png" ContentType="image/png"/>
  <Override PartName="/ppt/media/image80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54.png" ContentType="image/png"/>
  <Override PartName="/ppt/media/image111.png" ContentType="image/png"/>
  <Override PartName="/ppt/media/image11.png" ContentType="image/png"/>
  <Override PartName="/ppt/media/image48.png" ContentType="image/png"/>
  <Override PartName="/ppt/media/image39.png" ContentType="image/png"/>
  <Override PartName="/ppt/media/image53.png" ContentType="image/png"/>
  <Override PartName="/ppt/media/image7.png" ContentType="image/png"/>
  <Override PartName="/ppt/media/image113.png" ContentType="image/png"/>
  <Override PartName="/ppt/media/image13.png" ContentType="image/png"/>
  <Override PartName="/ppt/media/image81.png" ContentType="image/png"/>
  <Override PartName="/ppt/media/image66.png" ContentType="image/png"/>
  <Override PartName="/ppt/media/image82.png" ContentType="image/png"/>
  <Override PartName="/ppt/media/image14.png" ContentType="image/png"/>
  <Override PartName="/ppt/media/image114.png" ContentType="image/png"/>
  <Override PartName="/ppt/media/image67.png" ContentType="image/png"/>
  <Override PartName="/ppt/media/image83.png" ContentType="image/png"/>
  <Override PartName="/ppt/media/image15.png" ContentType="image/png"/>
  <Override PartName="/ppt/media/image115.png" ContentType="image/png"/>
  <Override PartName="/ppt/media/image68.png" ContentType="image/png"/>
  <Override PartName="/ppt/media/image84.png" ContentType="image/png"/>
  <Override PartName="/ppt/media/image16.png" ContentType="image/png"/>
  <Override PartName="/ppt/media/image116.png" ContentType="image/png"/>
  <Override PartName="/ppt/media/image69.png" ContentType="image/png"/>
  <Override PartName="/ppt/media/image102.png" ContentType="image/png"/>
  <Override PartName="/ppt/media/image70.png" ContentType="image/png"/>
  <Override PartName="/ppt/media/image104.png" ContentType="image/png"/>
  <Override PartName="/ppt/media/image72.png" ContentType="image/png"/>
  <Override PartName="/ppt/media/image120.png" ContentType="image/png"/>
  <Override PartName="/ppt/media/image20.png" ContentType="image/png"/>
  <Override PartName="/ppt/media/image105.png" ContentType="image/png"/>
  <Override PartName="/ppt/media/image73.png" ContentType="image/png"/>
  <Override PartName="/ppt/media/image121.png" ContentType="image/png"/>
  <Override PartName="/ppt/media/image21.png" ContentType="image/png"/>
  <Override PartName="/ppt/media/image106.png" ContentType="image/png"/>
  <Override PartName="/ppt/media/image74.png" ContentType="image/png"/>
  <Override PartName="/ppt/media/image122.png" ContentType="image/png"/>
  <Override PartName="/ppt/media/image22.png" ContentType="image/png"/>
  <Override PartName="/ppt/media/image90.png" ContentType="image/png"/>
  <Override PartName="/ppt/media/image107.png" ContentType="image/png"/>
  <Override PartName="/ppt/media/image75.png" ContentType="image/png"/>
  <Override PartName="/ppt/media/image123.png" ContentType="image/png"/>
  <Override PartName="/ppt/media/image23.png" ContentType="image/png"/>
  <Override PartName="/ppt/media/image91.png" ContentType="image/png"/>
  <Override PartName="/ppt/media/image24.png" ContentType="image/png"/>
  <Override PartName="/ppt/media/image92.png" ContentType="image/png"/>
  <Override PartName="/ppt/media/image124.png" ContentType="image/png"/>
  <Override PartName="/ppt/media/image25.png" ContentType="image/png"/>
  <Override PartName="/ppt/media/image93.png" ContentType="image/png"/>
  <Override PartName="/ppt/media/image125.png" ContentType="image/png"/>
  <Override PartName="/ppt/media/image78.png" ContentType="image/png"/>
  <Override PartName="/ppt/media/image26.png" ContentType="image/png"/>
  <Override PartName="/ppt/media/image126.png" ContentType="image/png"/>
  <Override PartName="/ppt/media/image94.png" ContentType="image/png"/>
  <Override PartName="/ppt/media/image79.png" ContentType="image/png"/>
  <Override PartName="/ppt/media/image17.png" ContentType="image/png"/>
  <Override PartName="/ppt/media/image117.png" ContentType="image/png"/>
  <Override PartName="/ppt/media/image8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127.png" ContentType="image/png"/>
  <Override PartName="/ppt/media/image95.png" ContentType="image/png"/>
  <Override PartName="/ppt/media/image28.png" ContentType="image/png"/>
  <Override PartName="/ppt/media/image128.png" ContentType="image/png"/>
  <Override PartName="/ppt/media/image96.png" ContentType="image/png"/>
  <Override PartName="/ppt/media/image29.png" ContentType="image/png"/>
  <Override PartName="/ppt/media/image129.png" ContentType="image/png"/>
  <Override PartName="/ppt/media/image97.png" ContentType="image/png"/>
  <Override PartName="/ppt/media/image1.jpeg" ContentType="image/jpeg"/>
  <Override PartName="/ppt/media/image98.png" ContentType="image/png"/>
  <Override PartName="/ppt/media/image99.png" ContentType="image/png"/>
  <Override PartName="/ppt/media/image76.png" ContentType="image/png"/>
  <Override PartName="/ppt/media/image108.png" ContentType="image/png"/>
  <Override PartName="/ppt/media/image77.png" ContentType="image/png"/>
  <Override PartName="/ppt/media/image10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E3A991-B1C6-4C8B-861A-7ECF33BCDAA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B818FFA-D041-4388-9490-FA8208E7A4F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DA67BC-37F8-4E4C-934F-31969CE7B13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8A825E-8235-4B3A-895F-DD34A28EBAB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077154A-9910-4466-B0E2-AB691DF6660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3C3FBC-FC50-4AA0-B57D-A354FE86484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03E30B-7857-4EBE-BAA1-2C3103BD312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34FA611-EE53-41A8-A6FE-116155DA538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C3614C8-906D-4A60-A5EB-7DC93495EF71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BA57863-0980-429D-AAF7-B4A650390466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36A9377-49DC-4F86-B7BA-EA9F388768A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AC8E0E-03FB-48C7-B4F2-95711AC1BF6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2A62FD-F155-40EC-B22E-EBBCC18B41E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3F7732-AD04-4742-BE65-EDA1B1A6C56F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ldNum" idx="4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69C6E8-3D0A-43B2-9C86-EA505CAD3ABB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500400" y="1095120"/>
            <a:ext cx="8520120" cy="26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7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ldNum" idx="5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3B705C-DECC-477C-9B2C-420836A4F4F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359000" y="1737720"/>
            <a:ext cx="4505400" cy="71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мой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уров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ень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ldNum" idx="6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716A33-5D4D-4E9F-B162-538564B9CDC4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6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1640" cy="685764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120" y="1627920"/>
            <a:ext cx="4044960" cy="197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39560" y="965520"/>
            <a:ext cx="3836520" cy="492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3486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7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8420A7-D5F2-42E6-8833-B5C95127242F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109;p26"/>
          <p:cNvSpPr/>
          <p:nvPr/>
        </p:nvSpPr>
        <p:spPr>
          <a:xfrm>
            <a:off x="606240" y="1616760"/>
            <a:ext cx="7938360" cy="47527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113;p27"/>
          <p:cNvSpPr/>
          <p:nvPr/>
        </p:nvSpPr>
        <p:spPr>
          <a:xfrm>
            <a:off x="606240" y="1616760"/>
            <a:ext cx="7938360" cy="47527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118;p28"/>
          <p:cNvSpPr/>
          <p:nvPr/>
        </p:nvSpPr>
        <p:spPr>
          <a:xfrm>
            <a:off x="606240" y="2859120"/>
            <a:ext cx="7938360" cy="32857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122;p29"/>
          <p:cNvSpPr/>
          <p:nvPr/>
        </p:nvSpPr>
        <p:spPr>
          <a:xfrm>
            <a:off x="362160" y="1616760"/>
            <a:ext cx="4748400" cy="47527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72;p17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9640" cy="688464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92360" y="2562120"/>
            <a:ext cx="8182800" cy="291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6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0400" y="2485440"/>
            <a:ext cx="7935120" cy="112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ru-RU" sz="39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8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20EEED-021E-43ED-8B4E-F5C7F7A01E6F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0400" y="1901880"/>
            <a:ext cx="8520120" cy="455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9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4105E2-C145-46A8-B6E0-56AAD52DB3F0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Num" idx="10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DFBF3B-3C10-4D9B-A03A-8E581B33042C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title"/>
          </p:nvPr>
        </p:nvSpPr>
        <p:spPr>
          <a:xfrm>
            <a:off x="500400" y="1095120"/>
            <a:ext cx="8520120" cy="26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7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</a:t>
            </a:r>
            <a:r>
              <a:rPr b="0" lang="ru-RU" sz="37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Num" idx="11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99DFCD-DD08-4EFC-98BD-603FA87A7385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1" name="Google Shape;91;p21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956160" y="528480"/>
            <a:ext cx="7705800" cy="545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98;p23"/>
          <p:cNvSpPr/>
          <p:nvPr/>
        </p:nvSpPr>
        <p:spPr>
          <a:xfrm>
            <a:off x="4572000" y="0"/>
            <a:ext cx="4571640" cy="685764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1627920"/>
            <a:ext cx="4044960" cy="197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39560" y="965520"/>
            <a:ext cx="3836520" cy="492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3486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12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366BB0-B693-43C1-80CE-15218645BAEF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13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06F11E-2C85-4BD5-9A01-01F31E856742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51;p12"/>
          <p:cNvSpPr/>
          <p:nvPr/>
        </p:nvSpPr>
        <p:spPr>
          <a:xfrm>
            <a:off x="606240" y="1616760"/>
            <a:ext cx="7938360" cy="47527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55;p13"/>
          <p:cNvSpPr/>
          <p:nvPr/>
        </p:nvSpPr>
        <p:spPr>
          <a:xfrm>
            <a:off x="606240" y="1616760"/>
            <a:ext cx="7938360" cy="47527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Google Shape;59;p14"/>
          <p:cNvSpPr/>
          <p:nvPr/>
        </p:nvSpPr>
        <p:spPr>
          <a:xfrm>
            <a:off x="606240" y="2859120"/>
            <a:ext cx="7938360" cy="32857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Google Shape;64;p15"/>
          <p:cNvSpPr/>
          <p:nvPr/>
        </p:nvSpPr>
        <p:spPr>
          <a:xfrm>
            <a:off x="362160" y="1616760"/>
            <a:ext cx="4748400" cy="47527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9640" cy="688464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97040" y="2562120"/>
            <a:ext cx="8398440" cy="33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6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0400" y="2485440"/>
            <a:ext cx="7935120" cy="112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ru-RU" sz="39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2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D8EDF7-B879-4A3E-A84C-E31C0666FB0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3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0400" y="1901880"/>
            <a:ext cx="8520120" cy="455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7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3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8045F1-05F1-432F-BE46-14B206C6C275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82.png"/><Relationship Id="rId27" Type="http://schemas.openxmlformats.org/officeDocument/2006/relationships/image" Target="../media/image83.png"/><Relationship Id="rId28" Type="http://schemas.openxmlformats.org/officeDocument/2006/relationships/image" Target="../media/image84.png"/><Relationship Id="rId29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5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Relationship Id="rId20" Type="http://schemas.openxmlformats.org/officeDocument/2006/relationships/image" Target="../media/image103.png"/><Relationship Id="rId21" Type="http://schemas.openxmlformats.org/officeDocument/2006/relationships/image" Target="../media/image104.png"/><Relationship Id="rId22" Type="http://schemas.openxmlformats.org/officeDocument/2006/relationships/image" Target="../media/image105.png"/><Relationship Id="rId23" Type="http://schemas.openxmlformats.org/officeDocument/2006/relationships/image" Target="../media/image106.png"/><Relationship Id="rId24" Type="http://schemas.openxmlformats.org/officeDocument/2006/relationships/image" Target="../media/image107.png"/><Relationship Id="rId25" Type="http://schemas.openxmlformats.org/officeDocument/2006/relationships/image" Target="../media/image108.png"/><Relationship Id="rId26" Type="http://schemas.openxmlformats.org/officeDocument/2006/relationships/image" Target="../media/image109.png"/><Relationship Id="rId27" Type="http://schemas.openxmlformats.org/officeDocument/2006/relationships/image" Target="../media/image110.png"/><Relationship Id="rId28" Type="http://schemas.openxmlformats.org/officeDocument/2006/relationships/image" Target="../media/image4.png"/><Relationship Id="rId29" Type="http://schemas.openxmlformats.org/officeDocument/2006/relationships/image" Target="../media/image110.png"/><Relationship Id="rId30" Type="http://schemas.openxmlformats.org/officeDocument/2006/relationships/image" Target="../media/image92.png"/><Relationship Id="rId31" Type="http://schemas.openxmlformats.org/officeDocument/2006/relationships/image" Target="../media/image96.png"/><Relationship Id="rId3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Relationship Id="rId18" Type="http://schemas.openxmlformats.org/officeDocument/2006/relationships/image" Target="../media/image128.png"/><Relationship Id="rId19" Type="http://schemas.openxmlformats.org/officeDocument/2006/relationships/image" Target="../media/image129.png"/><Relationship Id="rId20" Type="http://schemas.openxmlformats.org/officeDocument/2006/relationships/image" Target="../media/image130.png"/><Relationship Id="rId2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1.jpeg"/><Relationship Id="rId2" Type="http://schemas.openxmlformats.org/officeDocument/2006/relationships/image" Target="../media/image132.png"/><Relationship Id="rId3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797040" y="5729400"/>
            <a:ext cx="5051160" cy="105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1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797040" y="2562120"/>
            <a:ext cx="8398440" cy="33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Название курса</a:t>
            </a: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6" name="Google Shape;203;p39"/>
          <p:cNvGraphicFramePr/>
          <p:nvPr/>
        </p:nvGraphicFramePr>
        <p:xfrm>
          <a:off x="952560" y="2058840"/>
          <a:ext cx="7238520" cy="14342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7" name="Google Shape;204;p39"/>
          <p:cNvSpPr/>
          <p:nvPr/>
        </p:nvSpPr>
        <p:spPr>
          <a:xfrm>
            <a:off x="4768560" y="4502520"/>
            <a:ext cx="3422520" cy="109152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558920" cy="545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14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5360" cy="545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Инструкции для работы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 презентацией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12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220;p42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22" name="Google Shape;221;p42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222;p42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223;p42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7280" cy="82728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224;p42"/>
          <p:cNvSpPr/>
          <p:nvPr/>
        </p:nvSpPr>
        <p:spPr>
          <a:xfrm>
            <a:off x="544320" y="1502280"/>
            <a:ext cx="258768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Работа с данными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225;p42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226;p42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227;p42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228;p42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229;p42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230;p42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7280" cy="827280"/>
          </a:xfrm>
          <a:prstGeom prst="rect">
            <a:avLst/>
          </a:prstGeom>
          <a:ln w="0">
            <a:noFill/>
          </a:ln>
        </p:spPr>
      </p:pic>
      <p:sp>
        <p:nvSpPr>
          <p:cNvPr id="132" name="Google Shape;231;p42"/>
          <p:cNvSpPr/>
          <p:nvPr/>
        </p:nvSpPr>
        <p:spPr>
          <a:xfrm>
            <a:off x="4407120" y="1502280"/>
            <a:ext cx="15793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 fontScale="87123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Интернет/Сети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232;p42" descr=""/>
          <p:cNvPicPr/>
          <p:nvPr/>
        </p:nvPicPr>
        <p:blipFill>
          <a:blip r:embed="rId11"/>
          <a:stretch/>
        </p:blipFill>
        <p:spPr>
          <a:xfrm>
            <a:off x="4492440" y="5161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233;p42" descr=""/>
          <p:cNvPicPr/>
          <p:nvPr/>
        </p:nvPicPr>
        <p:blipFill>
          <a:blip r:embed="rId12"/>
          <a:stretch/>
        </p:blipFill>
        <p:spPr>
          <a:xfrm>
            <a:off x="449244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234;p42" descr=""/>
          <p:cNvPicPr/>
          <p:nvPr/>
        </p:nvPicPr>
        <p:blipFill>
          <a:blip r:embed="rId13"/>
          <a:stretch/>
        </p:blipFill>
        <p:spPr>
          <a:xfrm>
            <a:off x="449244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235;p42" descr=""/>
          <p:cNvPicPr/>
          <p:nvPr/>
        </p:nvPicPr>
        <p:blipFill>
          <a:blip r:embed="rId14"/>
          <a:stretch/>
        </p:blipFill>
        <p:spPr>
          <a:xfrm>
            <a:off x="449244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236;p42" descr=""/>
          <p:cNvPicPr/>
          <p:nvPr/>
        </p:nvPicPr>
        <p:blipFill>
          <a:blip r:embed="rId15"/>
          <a:stretch/>
        </p:blipFill>
        <p:spPr>
          <a:xfrm>
            <a:off x="550188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237;p42" descr=""/>
          <p:cNvPicPr/>
          <p:nvPr/>
        </p:nvPicPr>
        <p:blipFill>
          <a:blip r:embed="rId16"/>
          <a:stretch/>
        </p:blipFill>
        <p:spPr>
          <a:xfrm>
            <a:off x="550188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238;p42" descr=""/>
          <p:cNvPicPr/>
          <p:nvPr/>
        </p:nvPicPr>
        <p:blipFill>
          <a:blip r:embed="rId17"/>
          <a:stretch/>
        </p:blipFill>
        <p:spPr>
          <a:xfrm>
            <a:off x="550188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239;p42" descr=""/>
          <p:cNvPicPr/>
          <p:nvPr/>
        </p:nvPicPr>
        <p:blipFill>
          <a:blip r:embed="rId18"/>
          <a:stretch/>
        </p:blipFill>
        <p:spPr>
          <a:xfrm>
            <a:off x="653652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240;p42" descr=""/>
          <p:cNvPicPr/>
          <p:nvPr/>
        </p:nvPicPr>
        <p:blipFill>
          <a:blip r:embed="rId19"/>
          <a:stretch/>
        </p:blipFill>
        <p:spPr>
          <a:xfrm>
            <a:off x="653652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241;p42" descr=""/>
          <p:cNvPicPr/>
          <p:nvPr/>
        </p:nvPicPr>
        <p:blipFill>
          <a:blip r:embed="rId20"/>
          <a:stretch/>
        </p:blipFill>
        <p:spPr>
          <a:xfrm>
            <a:off x="653652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242;p42" descr=""/>
          <p:cNvPicPr/>
          <p:nvPr/>
        </p:nvPicPr>
        <p:blipFill>
          <a:blip r:embed="rId21"/>
          <a:stretch/>
        </p:blipFill>
        <p:spPr>
          <a:xfrm>
            <a:off x="757116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43;p42" descr=""/>
          <p:cNvPicPr/>
          <p:nvPr/>
        </p:nvPicPr>
        <p:blipFill>
          <a:blip r:embed="rId22"/>
          <a:stretch/>
        </p:blipFill>
        <p:spPr>
          <a:xfrm>
            <a:off x="757116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44;p42" descr=""/>
          <p:cNvPicPr/>
          <p:nvPr/>
        </p:nvPicPr>
        <p:blipFill>
          <a:blip r:embed="rId23"/>
          <a:stretch/>
        </p:blipFill>
        <p:spPr>
          <a:xfrm>
            <a:off x="757116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45;p42" descr=""/>
          <p:cNvPicPr/>
          <p:nvPr/>
        </p:nvPicPr>
        <p:blipFill>
          <a:blip r:embed="rId24"/>
          <a:stretch/>
        </p:blipFill>
        <p:spPr>
          <a:xfrm>
            <a:off x="2613960" y="415080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246;p42" descr=""/>
          <p:cNvPicPr/>
          <p:nvPr/>
        </p:nvPicPr>
        <p:blipFill>
          <a:blip r:embed="rId25"/>
          <a:stretch/>
        </p:blipFill>
        <p:spPr>
          <a:xfrm>
            <a:off x="2636640" y="513576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247;p42" descr=""/>
          <p:cNvPicPr/>
          <p:nvPr/>
        </p:nvPicPr>
        <p:blipFill>
          <a:blip r:embed="rId26"/>
          <a:stretch/>
        </p:blipFill>
        <p:spPr>
          <a:xfrm>
            <a:off x="5514480" y="51613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248;p42" descr=""/>
          <p:cNvPicPr/>
          <p:nvPr/>
        </p:nvPicPr>
        <p:blipFill>
          <a:blip r:embed="rId27"/>
          <a:stretch/>
        </p:blipFill>
        <p:spPr>
          <a:xfrm>
            <a:off x="7545600" y="51613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249;p42" descr=""/>
          <p:cNvPicPr/>
          <p:nvPr/>
        </p:nvPicPr>
        <p:blipFill>
          <a:blip r:embed="rId28"/>
          <a:stretch/>
        </p:blipFill>
        <p:spPr>
          <a:xfrm>
            <a:off x="6530040" y="5161320"/>
            <a:ext cx="827640" cy="82764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250;p42"/>
          <p:cNvSpPr/>
          <p:nvPr/>
        </p:nvSpPr>
        <p:spPr>
          <a:xfrm>
            <a:off x="6202440" y="378000"/>
            <a:ext cx="2587680" cy="9457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2418b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12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oogle Shape;256;p43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257;p43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258;p43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259;p43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7280" cy="82728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579320" cy="5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Люди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Google Shape;261;p43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62;p43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63;p43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264;p43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265;p43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266;p43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64" name="Google Shape;267;p43" descr=""/>
          <p:cNvPicPr/>
          <p:nvPr/>
        </p:nvPicPr>
        <p:blipFill>
          <a:blip r:embed="rId11"/>
          <a:stretch/>
        </p:blipFill>
        <p:spPr>
          <a:xfrm>
            <a:off x="5040000" y="51616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268;p43" descr=""/>
          <p:cNvPicPr/>
          <p:nvPr/>
        </p:nvPicPr>
        <p:blipFill>
          <a:blip r:embed="rId12"/>
          <a:stretch/>
        </p:blipFill>
        <p:spPr>
          <a:xfrm>
            <a:off x="502740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269;p43" descr=""/>
          <p:cNvPicPr/>
          <p:nvPr/>
        </p:nvPicPr>
        <p:blipFill>
          <a:blip r:embed="rId13"/>
          <a:stretch/>
        </p:blipFill>
        <p:spPr>
          <a:xfrm>
            <a:off x="502740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67" name="Google Shape;270;p43" descr=""/>
          <p:cNvPicPr/>
          <p:nvPr/>
        </p:nvPicPr>
        <p:blipFill>
          <a:blip r:embed="rId14"/>
          <a:stretch/>
        </p:blipFill>
        <p:spPr>
          <a:xfrm>
            <a:off x="5027400" y="3140280"/>
            <a:ext cx="827280" cy="82728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3"/>
          <p:cNvSpPr>
            <a:spLocks noGrp="1"/>
          </p:cNvSpPr>
          <p:nvPr>
            <p:ph type="subTitle"/>
          </p:nvPr>
        </p:nvSpPr>
        <p:spPr>
          <a:xfrm>
            <a:off x="5040000" y="1502280"/>
            <a:ext cx="2587680" cy="5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486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Обучение, исследование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272;p43" descr=""/>
          <p:cNvPicPr/>
          <p:nvPr/>
        </p:nvPicPr>
        <p:blipFill>
          <a:blip r:embed="rId15"/>
          <a:stretch/>
        </p:blipFill>
        <p:spPr>
          <a:xfrm>
            <a:off x="5973120" y="51616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273;p43" descr=""/>
          <p:cNvPicPr/>
          <p:nvPr/>
        </p:nvPicPr>
        <p:blipFill>
          <a:blip r:embed="rId16"/>
          <a:stretch/>
        </p:blipFill>
        <p:spPr>
          <a:xfrm>
            <a:off x="596052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274;p43" descr=""/>
          <p:cNvPicPr/>
          <p:nvPr/>
        </p:nvPicPr>
        <p:blipFill>
          <a:blip r:embed="rId17"/>
          <a:stretch/>
        </p:blipFill>
        <p:spPr>
          <a:xfrm>
            <a:off x="596052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75;p43" descr=""/>
          <p:cNvPicPr/>
          <p:nvPr/>
        </p:nvPicPr>
        <p:blipFill>
          <a:blip r:embed="rId18"/>
          <a:stretch/>
        </p:blipFill>
        <p:spPr>
          <a:xfrm>
            <a:off x="596052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76;p43" descr=""/>
          <p:cNvPicPr/>
          <p:nvPr/>
        </p:nvPicPr>
        <p:blipFill>
          <a:blip r:embed="rId19"/>
          <a:stretch/>
        </p:blipFill>
        <p:spPr>
          <a:xfrm>
            <a:off x="691884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77;p43" descr=""/>
          <p:cNvPicPr/>
          <p:nvPr/>
        </p:nvPicPr>
        <p:blipFill>
          <a:blip r:embed="rId20"/>
          <a:stretch/>
        </p:blipFill>
        <p:spPr>
          <a:xfrm>
            <a:off x="691884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278;p43" descr=""/>
          <p:cNvPicPr/>
          <p:nvPr/>
        </p:nvPicPr>
        <p:blipFill>
          <a:blip r:embed="rId21"/>
          <a:stretch/>
        </p:blipFill>
        <p:spPr>
          <a:xfrm>
            <a:off x="6918840" y="412524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279;p43" descr=""/>
          <p:cNvPicPr/>
          <p:nvPr/>
        </p:nvPicPr>
        <p:blipFill>
          <a:blip r:embed="rId22"/>
          <a:stretch/>
        </p:blipFill>
        <p:spPr>
          <a:xfrm>
            <a:off x="6931440" y="5161320"/>
            <a:ext cx="827640" cy="82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12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407120" y="1502280"/>
            <a:ext cx="1579320" cy="5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Технологии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oogle Shape;286;p44" descr=""/>
          <p:cNvPicPr/>
          <p:nvPr/>
        </p:nvPicPr>
        <p:blipFill>
          <a:blip r:embed="rId1"/>
          <a:stretch/>
        </p:blipFill>
        <p:spPr>
          <a:xfrm>
            <a:off x="4465440" y="50871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287;p44" descr=""/>
          <p:cNvPicPr/>
          <p:nvPr/>
        </p:nvPicPr>
        <p:blipFill>
          <a:blip r:embed="rId2"/>
          <a:stretch/>
        </p:blipFill>
        <p:spPr>
          <a:xfrm>
            <a:off x="449244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288;p44" descr=""/>
          <p:cNvPicPr/>
          <p:nvPr/>
        </p:nvPicPr>
        <p:blipFill>
          <a:blip r:embed="rId3"/>
          <a:stretch/>
        </p:blipFill>
        <p:spPr>
          <a:xfrm>
            <a:off x="449244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289;p44" descr=""/>
          <p:cNvPicPr/>
          <p:nvPr/>
        </p:nvPicPr>
        <p:blipFill>
          <a:blip r:embed="rId4"/>
          <a:stretch/>
        </p:blipFill>
        <p:spPr>
          <a:xfrm>
            <a:off x="449244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90;p44" descr=""/>
          <p:cNvPicPr/>
          <p:nvPr/>
        </p:nvPicPr>
        <p:blipFill>
          <a:blip r:embed="rId5"/>
          <a:stretch/>
        </p:blipFill>
        <p:spPr>
          <a:xfrm>
            <a:off x="5501160" y="50871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291;p44" descr=""/>
          <p:cNvPicPr/>
          <p:nvPr/>
        </p:nvPicPr>
        <p:blipFill>
          <a:blip r:embed="rId6"/>
          <a:stretch/>
        </p:blipFill>
        <p:spPr>
          <a:xfrm>
            <a:off x="550188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292;p44" descr=""/>
          <p:cNvPicPr/>
          <p:nvPr/>
        </p:nvPicPr>
        <p:blipFill>
          <a:blip r:embed="rId7"/>
          <a:stretch/>
        </p:blipFill>
        <p:spPr>
          <a:xfrm>
            <a:off x="550188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93;p44" descr=""/>
          <p:cNvPicPr/>
          <p:nvPr/>
        </p:nvPicPr>
        <p:blipFill>
          <a:blip r:embed="rId8"/>
          <a:stretch/>
        </p:blipFill>
        <p:spPr>
          <a:xfrm>
            <a:off x="550188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94;p44" descr=""/>
          <p:cNvPicPr/>
          <p:nvPr/>
        </p:nvPicPr>
        <p:blipFill>
          <a:blip r:embed="rId9"/>
          <a:stretch/>
        </p:blipFill>
        <p:spPr>
          <a:xfrm>
            <a:off x="6536160" y="50871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95;p44" descr=""/>
          <p:cNvPicPr/>
          <p:nvPr/>
        </p:nvPicPr>
        <p:blipFill>
          <a:blip r:embed="rId10"/>
          <a:stretch/>
        </p:blipFill>
        <p:spPr>
          <a:xfrm>
            <a:off x="653652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296;p44" descr=""/>
          <p:cNvPicPr/>
          <p:nvPr/>
        </p:nvPicPr>
        <p:blipFill>
          <a:blip r:embed="rId11"/>
          <a:stretch/>
        </p:blipFill>
        <p:spPr>
          <a:xfrm>
            <a:off x="653652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297;p44" descr=""/>
          <p:cNvPicPr/>
          <p:nvPr/>
        </p:nvPicPr>
        <p:blipFill>
          <a:blip r:embed="rId12"/>
          <a:stretch/>
        </p:blipFill>
        <p:spPr>
          <a:xfrm>
            <a:off x="653652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91" name="Google Shape;298;p44" descr=""/>
          <p:cNvPicPr/>
          <p:nvPr/>
        </p:nvPicPr>
        <p:blipFill>
          <a:blip r:embed="rId13"/>
          <a:stretch/>
        </p:blipFill>
        <p:spPr>
          <a:xfrm>
            <a:off x="7571160" y="41508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92" name="Google Shape;299;p44" descr=""/>
          <p:cNvPicPr/>
          <p:nvPr/>
        </p:nvPicPr>
        <p:blipFill>
          <a:blip r:embed="rId14"/>
          <a:stretch/>
        </p:blipFill>
        <p:spPr>
          <a:xfrm>
            <a:off x="757116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93" name="Google Shape;300;p44" descr=""/>
          <p:cNvPicPr/>
          <p:nvPr/>
        </p:nvPicPr>
        <p:blipFill>
          <a:blip r:embed="rId15"/>
          <a:stretch/>
        </p:blipFill>
        <p:spPr>
          <a:xfrm>
            <a:off x="7571160" y="31402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301;p44" descr=""/>
          <p:cNvPicPr/>
          <p:nvPr/>
        </p:nvPicPr>
        <p:blipFill>
          <a:blip r:embed="rId16"/>
          <a:stretch/>
        </p:blipFill>
        <p:spPr>
          <a:xfrm>
            <a:off x="7571160" y="5087160"/>
            <a:ext cx="827280" cy="82728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3"/>
          <p:cNvSpPr>
            <a:spLocks noGrp="1"/>
          </p:cNvSpPr>
          <p:nvPr>
            <p:ph type="subTitle"/>
          </p:nvPr>
        </p:nvSpPr>
        <p:spPr>
          <a:xfrm>
            <a:off x="500400" y="1565640"/>
            <a:ext cx="2587680" cy="5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Компьютерные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Google Shape;303;p44" descr=""/>
          <p:cNvPicPr/>
          <p:nvPr/>
        </p:nvPicPr>
        <p:blipFill>
          <a:blip r:embed="rId17"/>
          <a:stretch/>
        </p:blipFill>
        <p:spPr>
          <a:xfrm>
            <a:off x="568080" y="41191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304;p44" descr=""/>
          <p:cNvPicPr/>
          <p:nvPr/>
        </p:nvPicPr>
        <p:blipFill>
          <a:blip r:embed="rId18"/>
          <a:stretch/>
        </p:blipFill>
        <p:spPr>
          <a:xfrm>
            <a:off x="56808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98" name="Google Shape;305;p44" descr=""/>
          <p:cNvPicPr/>
          <p:nvPr/>
        </p:nvPicPr>
        <p:blipFill>
          <a:blip r:embed="rId19"/>
          <a:stretch/>
        </p:blipFill>
        <p:spPr>
          <a:xfrm>
            <a:off x="568080" y="3127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306;p44" descr=""/>
          <p:cNvPicPr/>
          <p:nvPr/>
        </p:nvPicPr>
        <p:blipFill>
          <a:blip r:embed="rId20"/>
          <a:stretch/>
        </p:blipFill>
        <p:spPr>
          <a:xfrm>
            <a:off x="1501200" y="41191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307;p44" descr=""/>
          <p:cNvPicPr/>
          <p:nvPr/>
        </p:nvPicPr>
        <p:blipFill>
          <a:blip r:embed="rId21"/>
          <a:stretch/>
        </p:blipFill>
        <p:spPr>
          <a:xfrm>
            <a:off x="150120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308;p44" descr=""/>
          <p:cNvPicPr/>
          <p:nvPr/>
        </p:nvPicPr>
        <p:blipFill>
          <a:blip r:embed="rId22"/>
          <a:stretch/>
        </p:blipFill>
        <p:spPr>
          <a:xfrm>
            <a:off x="1464480" y="3127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309;p44" descr=""/>
          <p:cNvPicPr/>
          <p:nvPr/>
        </p:nvPicPr>
        <p:blipFill>
          <a:blip r:embed="rId23"/>
          <a:stretch/>
        </p:blipFill>
        <p:spPr>
          <a:xfrm>
            <a:off x="568080" y="51105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310;p44" descr=""/>
          <p:cNvPicPr/>
          <p:nvPr/>
        </p:nvPicPr>
        <p:blipFill>
          <a:blip r:embed="rId24"/>
          <a:stretch/>
        </p:blipFill>
        <p:spPr>
          <a:xfrm>
            <a:off x="245952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04" name="Google Shape;311;p44" descr=""/>
          <p:cNvPicPr/>
          <p:nvPr/>
        </p:nvPicPr>
        <p:blipFill>
          <a:blip r:embed="rId25"/>
          <a:stretch/>
        </p:blipFill>
        <p:spPr>
          <a:xfrm>
            <a:off x="1464480" y="51105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312;p44" descr=""/>
          <p:cNvPicPr/>
          <p:nvPr/>
        </p:nvPicPr>
        <p:blipFill>
          <a:blip r:embed="rId26"/>
          <a:stretch/>
        </p:blipFill>
        <p:spPr>
          <a:xfrm>
            <a:off x="2397600" y="311184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06" name="Google Shape;313;p44" descr=""/>
          <p:cNvPicPr/>
          <p:nvPr/>
        </p:nvPicPr>
        <p:blipFill>
          <a:blip r:embed="rId27"/>
          <a:stretch/>
        </p:blipFill>
        <p:spPr>
          <a:xfrm>
            <a:off x="2397600" y="40993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07" name="Google Shape;314;p44" descr=""/>
          <p:cNvPicPr/>
          <p:nvPr/>
        </p:nvPicPr>
        <p:blipFill>
          <a:blip r:embed="rId28"/>
          <a:stretch/>
        </p:blipFill>
        <p:spPr>
          <a:xfrm>
            <a:off x="2394360" y="5086800"/>
            <a:ext cx="827640" cy="82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5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3760" cy="5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oogle Shape;321;p45" descr=""/>
          <p:cNvPicPr/>
          <p:nvPr/>
        </p:nvPicPr>
        <p:blipFill>
          <a:blip r:embed="rId1"/>
          <a:stretch/>
        </p:blipFill>
        <p:spPr>
          <a:xfrm>
            <a:off x="545040" y="41925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322;p45" descr=""/>
          <p:cNvPicPr/>
          <p:nvPr/>
        </p:nvPicPr>
        <p:blipFill>
          <a:blip r:embed="rId2"/>
          <a:stretch/>
        </p:blipFill>
        <p:spPr>
          <a:xfrm>
            <a:off x="544680" y="21877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12" name="Google Shape;323;p45" descr=""/>
          <p:cNvPicPr/>
          <p:nvPr/>
        </p:nvPicPr>
        <p:blipFill>
          <a:blip r:embed="rId3"/>
          <a:stretch/>
        </p:blipFill>
        <p:spPr>
          <a:xfrm>
            <a:off x="545040" y="318024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13" name="Google Shape;324;p45" descr=""/>
          <p:cNvPicPr/>
          <p:nvPr/>
        </p:nvPicPr>
        <p:blipFill>
          <a:blip r:embed="rId4"/>
          <a:stretch/>
        </p:blipFill>
        <p:spPr>
          <a:xfrm>
            <a:off x="544680" y="523800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25;p45" descr=""/>
          <p:cNvPicPr/>
          <p:nvPr/>
        </p:nvPicPr>
        <p:blipFill>
          <a:blip r:embed="rId5"/>
          <a:stretch/>
        </p:blipFill>
        <p:spPr>
          <a:xfrm>
            <a:off x="1513440" y="316224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26;p45" descr=""/>
          <p:cNvPicPr/>
          <p:nvPr/>
        </p:nvPicPr>
        <p:blipFill>
          <a:blip r:embed="rId6"/>
          <a:stretch/>
        </p:blipFill>
        <p:spPr>
          <a:xfrm>
            <a:off x="1513440" y="218340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27;p45" descr=""/>
          <p:cNvPicPr/>
          <p:nvPr/>
        </p:nvPicPr>
        <p:blipFill>
          <a:blip r:embed="rId7"/>
          <a:stretch/>
        </p:blipFill>
        <p:spPr>
          <a:xfrm>
            <a:off x="1513080" y="418608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328;p45" descr=""/>
          <p:cNvPicPr/>
          <p:nvPr/>
        </p:nvPicPr>
        <p:blipFill>
          <a:blip r:embed="rId8"/>
          <a:stretch/>
        </p:blipFill>
        <p:spPr>
          <a:xfrm>
            <a:off x="1513080" y="5225400"/>
            <a:ext cx="827640" cy="82764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3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3760" cy="5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ubTitle"/>
          </p:nvPr>
        </p:nvSpPr>
        <p:spPr>
          <a:xfrm>
            <a:off x="3111120" y="1556280"/>
            <a:ext cx="2723760" cy="5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Разное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Google Shape;331;p45" descr=""/>
          <p:cNvPicPr/>
          <p:nvPr/>
        </p:nvPicPr>
        <p:blipFill>
          <a:blip r:embed="rId9"/>
          <a:stretch/>
        </p:blipFill>
        <p:spPr>
          <a:xfrm>
            <a:off x="7338240" y="71769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1" name="Google Shape;332;p45" descr=""/>
          <p:cNvPicPr/>
          <p:nvPr/>
        </p:nvPicPr>
        <p:blipFill>
          <a:blip r:embed="rId10"/>
          <a:stretch/>
        </p:blipFill>
        <p:spPr>
          <a:xfrm>
            <a:off x="3180240" y="41839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333;p45" descr=""/>
          <p:cNvPicPr/>
          <p:nvPr/>
        </p:nvPicPr>
        <p:blipFill>
          <a:blip r:embed="rId11"/>
          <a:stretch/>
        </p:blipFill>
        <p:spPr>
          <a:xfrm>
            <a:off x="4158360" y="41806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334;p45" descr=""/>
          <p:cNvPicPr/>
          <p:nvPr/>
        </p:nvPicPr>
        <p:blipFill>
          <a:blip r:embed="rId12"/>
          <a:stretch/>
        </p:blipFill>
        <p:spPr>
          <a:xfrm>
            <a:off x="5092920" y="41806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4" name="Google Shape;335;p45" descr=""/>
          <p:cNvPicPr/>
          <p:nvPr/>
        </p:nvPicPr>
        <p:blipFill>
          <a:blip r:embed="rId13"/>
          <a:stretch/>
        </p:blipFill>
        <p:spPr>
          <a:xfrm>
            <a:off x="8306280" y="72025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5" name="Google Shape;336;p45" descr=""/>
          <p:cNvPicPr/>
          <p:nvPr/>
        </p:nvPicPr>
        <p:blipFill>
          <a:blip r:embed="rId14"/>
          <a:stretch/>
        </p:blipFill>
        <p:spPr>
          <a:xfrm>
            <a:off x="4129560" y="521388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337;p45" descr=""/>
          <p:cNvPicPr/>
          <p:nvPr/>
        </p:nvPicPr>
        <p:blipFill>
          <a:blip r:embed="rId15"/>
          <a:stretch/>
        </p:blipFill>
        <p:spPr>
          <a:xfrm>
            <a:off x="3180240" y="522540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338;p45" descr=""/>
          <p:cNvPicPr/>
          <p:nvPr/>
        </p:nvPicPr>
        <p:blipFill>
          <a:blip r:embed="rId16"/>
          <a:stretch/>
        </p:blipFill>
        <p:spPr>
          <a:xfrm>
            <a:off x="5092920" y="521388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39;p45" descr=""/>
          <p:cNvPicPr/>
          <p:nvPr/>
        </p:nvPicPr>
        <p:blipFill>
          <a:blip r:embed="rId17"/>
          <a:stretch/>
        </p:blipFill>
        <p:spPr>
          <a:xfrm>
            <a:off x="4129560" y="21877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40;p45" descr=""/>
          <p:cNvPicPr/>
          <p:nvPr/>
        </p:nvPicPr>
        <p:blipFill>
          <a:blip r:embed="rId18"/>
          <a:stretch/>
        </p:blipFill>
        <p:spPr>
          <a:xfrm>
            <a:off x="3187080" y="21877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41;p45" descr=""/>
          <p:cNvPicPr/>
          <p:nvPr/>
        </p:nvPicPr>
        <p:blipFill>
          <a:blip r:embed="rId19"/>
          <a:stretch/>
        </p:blipFill>
        <p:spPr>
          <a:xfrm>
            <a:off x="6014160" y="219456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31" name="Google Shape;342;p45" descr=""/>
          <p:cNvPicPr/>
          <p:nvPr/>
        </p:nvPicPr>
        <p:blipFill>
          <a:blip r:embed="rId20"/>
          <a:stretch/>
        </p:blipFill>
        <p:spPr>
          <a:xfrm>
            <a:off x="5071680" y="219456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32" name="Google Shape;343;p45" descr=""/>
          <p:cNvPicPr/>
          <p:nvPr/>
        </p:nvPicPr>
        <p:blipFill>
          <a:blip r:embed="rId21"/>
          <a:stretch/>
        </p:blipFill>
        <p:spPr>
          <a:xfrm>
            <a:off x="6935760" y="52135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33" name="Google Shape;344;p45" descr=""/>
          <p:cNvPicPr/>
          <p:nvPr/>
        </p:nvPicPr>
        <p:blipFill>
          <a:blip r:embed="rId22"/>
          <a:stretch/>
        </p:blipFill>
        <p:spPr>
          <a:xfrm>
            <a:off x="6956640" y="41803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34" name="Google Shape;345;p45" descr=""/>
          <p:cNvPicPr/>
          <p:nvPr/>
        </p:nvPicPr>
        <p:blipFill>
          <a:blip r:embed="rId23"/>
          <a:stretch/>
        </p:blipFill>
        <p:spPr>
          <a:xfrm>
            <a:off x="6014160" y="31471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346;p45" descr=""/>
          <p:cNvPicPr/>
          <p:nvPr/>
        </p:nvPicPr>
        <p:blipFill>
          <a:blip r:embed="rId24"/>
          <a:stretch/>
        </p:blipFill>
        <p:spPr>
          <a:xfrm>
            <a:off x="6956640" y="219456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347;p45" descr=""/>
          <p:cNvPicPr/>
          <p:nvPr/>
        </p:nvPicPr>
        <p:blipFill>
          <a:blip r:embed="rId25"/>
          <a:stretch/>
        </p:blipFill>
        <p:spPr>
          <a:xfrm>
            <a:off x="3179880" y="314208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37" name="Google Shape;348;p45" descr=""/>
          <p:cNvPicPr/>
          <p:nvPr/>
        </p:nvPicPr>
        <p:blipFill>
          <a:blip r:embed="rId26"/>
          <a:stretch/>
        </p:blipFill>
        <p:spPr>
          <a:xfrm>
            <a:off x="5071680" y="31471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38" name="Google Shape;349;p45" descr=""/>
          <p:cNvPicPr/>
          <p:nvPr/>
        </p:nvPicPr>
        <p:blipFill>
          <a:blip r:embed="rId27"/>
          <a:stretch/>
        </p:blipFill>
        <p:spPr>
          <a:xfrm>
            <a:off x="10050120" y="725544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350;p45" descr=""/>
          <p:cNvPicPr/>
          <p:nvPr/>
        </p:nvPicPr>
        <p:blipFill>
          <a:blip r:embed="rId28"/>
          <a:stretch/>
        </p:blipFill>
        <p:spPr>
          <a:xfrm>
            <a:off x="4129560" y="314208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351;p45" descr=""/>
          <p:cNvPicPr/>
          <p:nvPr/>
        </p:nvPicPr>
        <p:blipFill>
          <a:blip r:embed="rId29"/>
          <a:stretch/>
        </p:blipFill>
        <p:spPr>
          <a:xfrm>
            <a:off x="6956640" y="3147120"/>
            <a:ext cx="827640" cy="827640"/>
          </a:xfrm>
          <a:prstGeom prst="rect">
            <a:avLst/>
          </a:prstGeom>
          <a:ln w="0">
            <a:noFill/>
          </a:ln>
        </p:spPr>
      </p:pic>
      <p:pic>
        <p:nvPicPr>
          <p:cNvPr id="241" name="Google Shape;352;p45" descr=""/>
          <p:cNvPicPr/>
          <p:nvPr/>
        </p:nvPicPr>
        <p:blipFill>
          <a:blip r:embed="rId30"/>
          <a:stretch/>
        </p:blipFill>
        <p:spPr>
          <a:xfrm>
            <a:off x="6048000" y="418032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53;p45" descr=""/>
          <p:cNvPicPr/>
          <p:nvPr/>
        </p:nvPicPr>
        <p:blipFill>
          <a:blip r:embed="rId31"/>
          <a:stretch/>
        </p:blipFill>
        <p:spPr>
          <a:xfrm>
            <a:off x="6014520" y="5213520"/>
            <a:ext cx="827280" cy="82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12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973880" cy="5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Флажки/Метки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Google Shape;360;p46" descr=""/>
          <p:cNvPicPr/>
          <p:nvPr/>
        </p:nvPicPr>
        <p:blipFill>
          <a:blip r:embed="rId1"/>
          <a:stretch/>
        </p:blipFill>
        <p:spPr>
          <a:xfrm>
            <a:off x="568440" y="30639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361;p46" descr=""/>
          <p:cNvPicPr/>
          <p:nvPr/>
        </p:nvPicPr>
        <p:blipFill>
          <a:blip r:embed="rId2"/>
          <a:stretch/>
        </p:blipFill>
        <p:spPr>
          <a:xfrm>
            <a:off x="4441680" y="501912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247" name="Google Shape;362;p46" descr=""/>
          <p:cNvPicPr/>
          <p:nvPr/>
        </p:nvPicPr>
        <p:blipFill>
          <a:blip r:embed="rId3"/>
          <a:stretch/>
        </p:blipFill>
        <p:spPr>
          <a:xfrm>
            <a:off x="568440" y="42436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248" name="Google Shape;363;p46" descr=""/>
          <p:cNvPicPr/>
          <p:nvPr/>
        </p:nvPicPr>
        <p:blipFill>
          <a:blip r:embed="rId4"/>
          <a:stretch/>
        </p:blipFill>
        <p:spPr>
          <a:xfrm>
            <a:off x="568440" y="50194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249" name="Google Shape;364;p46" descr=""/>
          <p:cNvPicPr/>
          <p:nvPr/>
        </p:nvPicPr>
        <p:blipFill>
          <a:blip r:embed="rId5"/>
          <a:stretch/>
        </p:blipFill>
        <p:spPr>
          <a:xfrm>
            <a:off x="1501560" y="30639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365;p46" descr=""/>
          <p:cNvPicPr/>
          <p:nvPr/>
        </p:nvPicPr>
        <p:blipFill>
          <a:blip r:embed="rId6"/>
          <a:stretch/>
        </p:blipFill>
        <p:spPr>
          <a:xfrm>
            <a:off x="4441680" y="42436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366;p46" descr=""/>
          <p:cNvPicPr/>
          <p:nvPr/>
        </p:nvPicPr>
        <p:blipFill>
          <a:blip r:embed="rId7"/>
          <a:stretch/>
        </p:blipFill>
        <p:spPr>
          <a:xfrm>
            <a:off x="1343160" y="42436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252" name="Google Shape;367;p46" descr=""/>
          <p:cNvPicPr/>
          <p:nvPr/>
        </p:nvPicPr>
        <p:blipFill>
          <a:blip r:embed="rId8"/>
          <a:stretch/>
        </p:blipFill>
        <p:spPr>
          <a:xfrm>
            <a:off x="1343160" y="50194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253" name="Google Shape;368;p46" descr=""/>
          <p:cNvPicPr/>
          <p:nvPr/>
        </p:nvPicPr>
        <p:blipFill>
          <a:blip r:embed="rId9"/>
          <a:stretch/>
        </p:blipFill>
        <p:spPr>
          <a:xfrm>
            <a:off x="2434680" y="30639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54" name="Google Shape;369;p46" descr=""/>
          <p:cNvPicPr/>
          <p:nvPr/>
        </p:nvPicPr>
        <p:blipFill>
          <a:blip r:embed="rId10"/>
          <a:stretch/>
        </p:blipFill>
        <p:spPr>
          <a:xfrm>
            <a:off x="243468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55" name="Google Shape;370;p46" descr=""/>
          <p:cNvPicPr/>
          <p:nvPr/>
        </p:nvPicPr>
        <p:blipFill>
          <a:blip r:embed="rId11"/>
          <a:stretch/>
        </p:blipFill>
        <p:spPr>
          <a:xfrm>
            <a:off x="2117880" y="42436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371;p46" descr=""/>
          <p:cNvPicPr/>
          <p:nvPr/>
        </p:nvPicPr>
        <p:blipFill>
          <a:blip r:embed="rId12"/>
          <a:stretch/>
        </p:blipFill>
        <p:spPr>
          <a:xfrm>
            <a:off x="2117880" y="50194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372;p46" descr=""/>
          <p:cNvPicPr/>
          <p:nvPr/>
        </p:nvPicPr>
        <p:blipFill>
          <a:blip r:embed="rId13"/>
          <a:stretch/>
        </p:blipFill>
        <p:spPr>
          <a:xfrm>
            <a:off x="56844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373;p46" descr=""/>
          <p:cNvPicPr/>
          <p:nvPr/>
        </p:nvPicPr>
        <p:blipFill>
          <a:blip r:embed="rId14"/>
          <a:stretch/>
        </p:blipFill>
        <p:spPr>
          <a:xfrm>
            <a:off x="336780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59" name="Google Shape;374;p46" descr=""/>
          <p:cNvPicPr/>
          <p:nvPr/>
        </p:nvPicPr>
        <p:blipFill>
          <a:blip r:embed="rId15"/>
          <a:stretch/>
        </p:blipFill>
        <p:spPr>
          <a:xfrm>
            <a:off x="2892240" y="42436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375;p46" descr=""/>
          <p:cNvPicPr/>
          <p:nvPr/>
        </p:nvPicPr>
        <p:blipFill>
          <a:blip r:embed="rId16"/>
          <a:stretch/>
        </p:blipFill>
        <p:spPr>
          <a:xfrm>
            <a:off x="2892240" y="50194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376;p46" descr=""/>
          <p:cNvPicPr/>
          <p:nvPr/>
        </p:nvPicPr>
        <p:blipFill>
          <a:blip r:embed="rId17"/>
          <a:stretch/>
        </p:blipFill>
        <p:spPr>
          <a:xfrm>
            <a:off x="150156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62" name="Google Shape;377;p46" descr=""/>
          <p:cNvPicPr/>
          <p:nvPr/>
        </p:nvPicPr>
        <p:blipFill>
          <a:blip r:embed="rId18"/>
          <a:stretch/>
        </p:blipFill>
        <p:spPr>
          <a:xfrm>
            <a:off x="4300920" y="2129760"/>
            <a:ext cx="827280" cy="827280"/>
          </a:xfrm>
          <a:prstGeom prst="rect">
            <a:avLst/>
          </a:prstGeom>
          <a:ln w="0">
            <a:noFill/>
          </a:ln>
        </p:spPr>
      </p:pic>
      <p:pic>
        <p:nvPicPr>
          <p:cNvPr id="263" name="Google Shape;378;p46" descr=""/>
          <p:cNvPicPr/>
          <p:nvPr/>
        </p:nvPicPr>
        <p:blipFill>
          <a:blip r:embed="rId19"/>
          <a:stretch/>
        </p:blipFill>
        <p:spPr>
          <a:xfrm>
            <a:off x="3666960" y="424368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264" name="Google Shape;379;p46" descr=""/>
          <p:cNvPicPr/>
          <p:nvPr/>
        </p:nvPicPr>
        <p:blipFill>
          <a:blip r:embed="rId20"/>
          <a:stretch/>
        </p:blipFill>
        <p:spPr>
          <a:xfrm>
            <a:off x="3666960" y="5019480"/>
            <a:ext cx="686520" cy="68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Как быстро заменить картинку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Google Shape;385;p47" descr=""/>
          <p:cNvPicPr/>
          <p:nvPr/>
        </p:nvPicPr>
        <p:blipFill>
          <a:blip r:embed="rId1"/>
          <a:srcRect l="1604" t="0" r="0" b="0"/>
          <a:stretch/>
        </p:blipFill>
        <p:spPr>
          <a:xfrm>
            <a:off x="441720" y="1865160"/>
            <a:ext cx="5384880" cy="392040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5890320" y="1786680"/>
            <a:ext cx="3121920" cy="392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Кликните правой кнопкой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мыши на изображение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Перейдите в пункт «заменить изображение», далее выберите нужный вариант загрузки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Двойным щелчком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по картинке вы можете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настроить нужный размер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и положение изображения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oogle Shape;387;p47" descr=""/>
          <p:cNvPicPr/>
          <p:nvPr/>
        </p:nvPicPr>
        <p:blipFill>
          <a:blip r:embed="rId2"/>
          <a:srcRect l="0" t="0" r="6867" b="0"/>
          <a:stretch/>
        </p:blipFill>
        <p:spPr>
          <a:xfrm>
            <a:off x="6163560" y="4149720"/>
            <a:ext cx="2394720" cy="163584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Шаблоны слайдов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Google Shape;393;p48" descr=""/>
          <p:cNvPicPr/>
          <p:nvPr/>
        </p:nvPicPr>
        <p:blipFill>
          <a:blip r:embed="rId1"/>
          <a:stretch/>
        </p:blipFill>
        <p:spPr>
          <a:xfrm>
            <a:off x="689040" y="2039400"/>
            <a:ext cx="7414560" cy="430128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570960" y="1276560"/>
            <a:ext cx="7414560" cy="63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Чтобы использовать готовые решения слайдов, нужно перейти в пункт меню «Слайд»,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далее в выпадающем списке найти подпункт «Выбрать макет».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35;p31"/>
          <p:cNvSpPr/>
          <p:nvPr/>
        </p:nvSpPr>
        <p:spPr>
          <a:xfrm>
            <a:off x="766800" y="2728080"/>
            <a:ext cx="7935120" cy="112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2000" cy="702000"/>
          </a:xfrm>
          <a:prstGeom prst="rect">
            <a:avLst/>
          </a:prstGeom>
          <a:ln w="0">
            <a:noFill/>
          </a:ln>
        </p:spPr>
      </p:pic>
      <p:pic>
        <p:nvPicPr>
          <p:cNvPr id="83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2000" cy="70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42;p32"/>
          <p:cNvSpPr/>
          <p:nvPr/>
        </p:nvSpPr>
        <p:spPr>
          <a:xfrm>
            <a:off x="630000" y="3689640"/>
            <a:ext cx="1514520" cy="242496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0400" y="1095120"/>
            <a:ext cx="8520120" cy="264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br>
              <a:rPr sz="3700"/>
            </a:b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Тема: Тема: NoSQL база данных. Для хранения показаний счетчиков электрической энергии в формате DLMS/COSEM.</a:t>
            </a:r>
            <a:br>
              <a:rPr sz="3700"/>
            </a:br>
            <a:br>
              <a:rPr sz="3700"/>
            </a:b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35600" y="4174920"/>
            <a:ext cx="5856120" cy="78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Белявский Иван 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ubTitle"/>
          </p:nvPr>
        </p:nvSpPr>
        <p:spPr>
          <a:xfrm>
            <a:off x="3135600" y="4575240"/>
            <a:ext cx="5856120" cy="105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ubTitle"/>
          </p:nvPr>
        </p:nvSpPr>
        <p:spPr>
          <a:xfrm>
            <a:off x="3135600" y="4737960"/>
            <a:ext cx="5856120" cy="137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Программист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НПО МИР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7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План защиты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53;p33"/>
          <p:cNvSpPr/>
          <p:nvPr/>
        </p:nvSpPr>
        <p:spPr>
          <a:xfrm>
            <a:off x="680760" y="143064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Google Shape;154;p33"/>
          <p:cNvSpPr/>
          <p:nvPr/>
        </p:nvSpPr>
        <p:spPr>
          <a:xfrm>
            <a:off x="680760" y="225432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планировалось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Google Shape;155;p33"/>
          <p:cNvSpPr/>
          <p:nvPr/>
        </p:nvSpPr>
        <p:spPr>
          <a:xfrm>
            <a:off x="680760" y="309096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Google Shape;156;p33"/>
          <p:cNvSpPr/>
          <p:nvPr/>
        </p:nvSpPr>
        <p:spPr>
          <a:xfrm>
            <a:off x="680760" y="392796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получилось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Google Shape;157;p33"/>
          <p:cNvSpPr/>
          <p:nvPr/>
        </p:nvSpPr>
        <p:spPr>
          <a:xfrm>
            <a:off x="680760" y="471024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Схемы/архитектура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Google Shape;158;p33"/>
          <p:cNvSpPr/>
          <p:nvPr/>
        </p:nvSpPr>
        <p:spPr>
          <a:xfrm>
            <a:off x="680760" y="549216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6" name="Google Shape;159;p33"/>
          <p:cNvCxnSpPr>
            <a:stCxn id="90" idx="1"/>
            <a:endCxn id="91" idx="1"/>
          </p:cNvCxnSpPr>
          <p:nvPr/>
        </p:nvCxnSpPr>
        <p:spPr>
          <a:xfrm rot="10800000">
            <a:off x="680760" y="1681200"/>
            <a:ext cx="360" cy="82404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97" name="Google Shape;160;p33"/>
          <p:cNvCxnSpPr>
            <a:stCxn id="91" idx="1"/>
            <a:endCxn id="92" idx="1"/>
          </p:cNvCxnSpPr>
          <p:nvPr/>
        </p:nvCxnSpPr>
        <p:spPr>
          <a:xfrm rot="10800000">
            <a:off x="680760" y="2504880"/>
            <a:ext cx="360" cy="8370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98" name="Google Shape;161;p33"/>
          <p:cNvCxnSpPr>
            <a:stCxn id="92" idx="1"/>
            <a:endCxn id="93" idx="1"/>
          </p:cNvCxnSpPr>
          <p:nvPr/>
        </p:nvCxnSpPr>
        <p:spPr>
          <a:xfrm rot="10800000">
            <a:off x="680760" y="3341160"/>
            <a:ext cx="360" cy="83736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99" name="Google Shape;162;p33"/>
          <p:cNvCxnSpPr/>
          <p:nvPr/>
        </p:nvCxnSpPr>
        <p:spPr>
          <a:xfrm flipH="1" rot="16200000">
            <a:off x="262440" y="4637160"/>
            <a:ext cx="837360" cy="1080"/>
          </a:xfrm>
          <a:prstGeom prst="curvedConnector3">
            <a:avLst>
              <a:gd name="adj1" fmla="val 25032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100" name="Google Shape;163;p33"/>
          <p:cNvCxnSpPr/>
          <p:nvPr/>
        </p:nvCxnSpPr>
        <p:spPr>
          <a:xfrm flipH="1" rot="16200000">
            <a:off x="262440" y="5514480"/>
            <a:ext cx="837360" cy="1080"/>
          </a:xfrm>
          <a:prstGeom prst="curvedConnector3">
            <a:avLst>
              <a:gd name="adj1" fmla="val 25032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Цели проекта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2" name="Google Shape;169;p34"/>
          <p:cNvGraphicFramePr/>
          <p:nvPr/>
        </p:nvGraphicFramePr>
        <p:xfrm>
          <a:off x="952560" y="2058840"/>
          <a:ext cx="7238520" cy="19123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Повторить пройденный материал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концепцию приложения базы данных NoSQL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Google Shape;170;p34"/>
          <p:cNvSpPr/>
          <p:nvPr/>
        </p:nvSpPr>
        <p:spPr>
          <a:xfrm>
            <a:off x="5339520" y="378000"/>
            <a:ext cx="3422520" cy="10915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Какие цели вы поставили и какие задачи решили своим проектом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5" name="Google Shape;176;p35"/>
          <p:cNvGraphicFramePr/>
          <p:nvPr/>
        </p:nvGraphicFramePr>
        <p:xfrm>
          <a:off x="952560" y="2058840"/>
          <a:ext cx="7238520" cy="19123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" name="Google Shape;177;p35"/>
          <p:cNvSpPr/>
          <p:nvPr/>
        </p:nvSpPr>
        <p:spPr>
          <a:xfrm>
            <a:off x="5339520" y="378000"/>
            <a:ext cx="3422520" cy="10915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Что было в начале, что знали до курса, сколько времени заняло выполнение проекта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8" name="Google Shape;183;p36"/>
          <p:cNvGraphicFramePr/>
          <p:nvPr/>
        </p:nvGraphicFramePr>
        <p:xfrm>
          <a:off x="952560" y="2058840"/>
          <a:ext cx="7238520" cy="14342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tIns="91080" b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9" name="Google Shape;184;p36"/>
          <p:cNvSpPr/>
          <p:nvPr/>
        </p:nvSpPr>
        <p:spPr>
          <a:xfrm>
            <a:off x="4768560" y="4502520"/>
            <a:ext cx="3422520" cy="109152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Какие технологии использовались и какое у вас мнение о новых технологиях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0400" y="1825920"/>
            <a:ext cx="3921120" cy="348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486"/>
          </a:bodyPr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Скрины основных экранов приложения и действий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или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Демонстрация приложения и исходных кодов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или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Roboto"/>
                <a:ea typeface="Roboto"/>
              </a:rPr>
              <a:t>Ссылка на репозиторий с исходными кодами или просто удачные кусочки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191;p37" descr=""/>
          <p:cNvPicPr/>
          <p:nvPr/>
        </p:nvPicPr>
        <p:blipFill>
          <a:blip r:embed="rId1"/>
          <a:srcRect l="30640" t="28547" r="28518" b="10488"/>
          <a:stretch/>
        </p:blipFill>
        <p:spPr>
          <a:xfrm>
            <a:off x="5189040" y="1711800"/>
            <a:ext cx="3594600" cy="357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Схемы (архитектура, БД)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97;p38"/>
          <p:cNvSpPr/>
          <p:nvPr/>
        </p:nvSpPr>
        <p:spPr>
          <a:xfrm>
            <a:off x="4768560" y="4502520"/>
            <a:ext cx="3422520" cy="109152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Опционально, если ваш проект позволяет это сделать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2024-10-20T17:31:56Z</dcterms:modified>
  <cp:revision>1</cp:revision>
  <dc:subject/>
  <dc:title/>
</cp:coreProperties>
</file>