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_rels/presentation.xml.rels" ContentType="application/vnd.openxmlformats-package.relationships+xml"/>
  <Override PartName="/ppt/media/image119.png" ContentType="image/png"/>
  <Override PartName="/ppt/media/image87.png" ContentType="image/png"/>
  <Override PartName="/ppt/media/image19.png" ContentType="image/png"/>
  <Override PartName="/ppt/media/image118.png" ContentType="image/png"/>
  <Override PartName="/ppt/media/image86.png" ContentType="image/png"/>
  <Override PartName="/ppt/media/image18.png" ContentType="image/png"/>
  <Override PartName="/ppt/media/image109.png" ContentType="image/png"/>
  <Override PartName="/ppt/media/image77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9.png" ContentType="image/png"/>
  <Override PartName="/ppt/media/image58.png" ContentType="image/png"/>
  <Override PartName="/ppt/media/image110.png" ContentType="image/png"/>
  <Override PartName="/ppt/media/image10.png" ContentType="image/png"/>
  <Override PartName="/ppt/media/image47.png" ContentType="image/png"/>
  <Override PartName="/ppt/media/image100.png" ContentType="image/png"/>
  <Override PartName="/ppt/media/image52.png" ContentType="image/png"/>
  <Override PartName="/ppt/media/image6.png" ContentType="image/png"/>
  <Override PartName="/ppt/media/image38.png" ContentType="image/png"/>
  <Override PartName="/ppt/media/image101.png" ContentType="image/png"/>
  <Override PartName="/ppt/media/image53.png" ContentType="image/png"/>
  <Override PartName="/ppt/media/image7.png" ContentType="image/png"/>
  <Override PartName="/ppt/media/image39.png" ContentType="image/png"/>
  <Override PartName="/ppt/media/image111.png" ContentType="image/png"/>
  <Override PartName="/ppt/media/image11.png" ContentType="image/png"/>
  <Override PartName="/ppt/media/image48.png" ContentType="image/png"/>
  <Override PartName="/ppt/media/image40.png" ContentType="image/png"/>
  <Override PartName="/ppt/media/image41.png" ContentType="image/png"/>
  <Override PartName="/ppt/media/image3.jpeg" ContentType="image/jpeg"/>
  <Override PartName="/ppt/media/image130.png" ContentType="image/png"/>
  <Override PartName="/ppt/media/image30.png" ContentType="image/png"/>
  <Override PartName="/ppt/media/image45.png" ContentType="image/png"/>
  <Override PartName="/ppt/media/image51.png" ContentType="image/png"/>
  <Override PartName="/ppt/media/image5.png" ContentType="image/png"/>
  <Override PartName="/ppt/media/image37.png" ContentType="image/png"/>
  <Override PartName="/ppt/media/image133.jpeg" ContentType="image/jpeg"/>
  <Override PartName="/ppt/media/image56.png" ContentType="image/png"/>
  <Override PartName="/ppt/media/image46.png" ContentType="image/png"/>
  <Override PartName="/ppt/media/image42.png" ContentType="image/png"/>
  <Override PartName="/ppt/media/image33.png" ContentType="image/png"/>
  <Override PartName="/ppt/media/image44.png" ContentType="image/png"/>
  <Override PartName="/ppt/media/image43.png" ContentType="image/png"/>
  <Override PartName="/ppt/media/image57.png" ContentType="image/png"/>
  <Override PartName="/ppt/media/image2.jpeg" ContentType="image/jpeg"/>
  <Override PartName="/ppt/media/image135.jpeg" ContentType="image/jpeg"/>
  <Override PartName="/ppt/media/image35.png" ContentType="image/png"/>
  <Override PartName="/ppt/media/image34.png" ContentType="image/png"/>
  <Override PartName="/ppt/media/image134.png" ContentType="image/png"/>
  <Override PartName="/ppt/media/image132.png" ContentType="image/png"/>
  <Override PartName="/ppt/media/image32.png" ContentType="image/png"/>
  <Override PartName="/ppt/media/image31.png" ContentType="image/png"/>
  <Override PartName="/ppt/media/image131.png" ContentType="image/png"/>
  <Override PartName="/ppt/media/image50.png" ContentType="image/png"/>
  <Override PartName="/ppt/media/image4.png" ContentType="image/png"/>
  <Override PartName="/ppt/media/image113.png" ContentType="image/png"/>
  <Override PartName="/ppt/media/image81.png" ContentType="image/png"/>
  <Override PartName="/ppt/media/image13.png" ContentType="image/png"/>
  <Override PartName="/ppt/media/image36.png" ContentType="image/png"/>
  <Override PartName="/ppt/media/image9.png" ContentType="image/png"/>
  <Override PartName="/ppt/media/image55.png" ContentType="image/png"/>
  <Override PartName="/ppt/media/image112.png" ContentType="image/png"/>
  <Override PartName="/ppt/media/image80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54.png" ContentType="image/png"/>
  <Override PartName="/ppt/media/image66.png" ContentType="image/png"/>
  <Override PartName="/ppt/media/image82.png" ContentType="image/png"/>
  <Override PartName="/ppt/media/image14.png" ContentType="image/png"/>
  <Override PartName="/ppt/media/image114.png" ContentType="image/png"/>
  <Override PartName="/ppt/media/image67.png" ContentType="image/png"/>
  <Override PartName="/ppt/media/image15.png" ContentType="image/png"/>
  <Override PartName="/ppt/media/image83.png" ContentType="image/png"/>
  <Override PartName="/ppt/media/image115.png" ContentType="image/png"/>
  <Override PartName="/ppt/media/image68.png" ContentType="image/png"/>
  <Override PartName="/ppt/media/image16.png" ContentType="image/png"/>
  <Override PartName="/ppt/media/image84.png" ContentType="image/png"/>
  <Override PartName="/ppt/media/image116.png" ContentType="image/png"/>
  <Override PartName="/ppt/media/image69.png" ContentType="image/png"/>
  <Override PartName="/ppt/media/image102.png" ContentType="image/png"/>
  <Override PartName="/ppt/media/image70.png" ContentType="image/png"/>
  <Override PartName="/ppt/media/image103.png" ContentType="image/png"/>
  <Override PartName="/ppt/media/image71.png" ContentType="image/png"/>
  <Override PartName="/ppt/media/image104.png" ContentType="image/png"/>
  <Override PartName="/ppt/media/image72.png" ContentType="image/png"/>
  <Override PartName="/ppt/media/image120.png" ContentType="image/png"/>
  <Override PartName="/ppt/media/image20.png" ContentType="image/png"/>
  <Override PartName="/ppt/media/image105.png" ContentType="image/png"/>
  <Override PartName="/ppt/media/image73.png" ContentType="image/png"/>
  <Override PartName="/ppt/media/image121.png" ContentType="image/png"/>
  <Override PartName="/ppt/media/image21.png" ContentType="image/png"/>
  <Override PartName="/ppt/media/image106.png" ContentType="image/png"/>
  <Override PartName="/ppt/media/image74.png" ContentType="image/png"/>
  <Override PartName="/ppt/media/image122.png" ContentType="image/png"/>
  <Override PartName="/ppt/media/image22.png" ContentType="image/png"/>
  <Override PartName="/ppt/media/image90.png" ContentType="image/png"/>
  <Override PartName="/ppt/media/image107.png" ContentType="image/png"/>
  <Override PartName="/ppt/media/image75.png" ContentType="image/png"/>
  <Override PartName="/ppt/media/image123.png" ContentType="image/png"/>
  <Override PartName="/ppt/media/image23.png" ContentType="image/png"/>
  <Override PartName="/ppt/media/image91.png" ContentType="image/png"/>
  <Override PartName="/ppt/media/image124.png" ContentType="image/png"/>
  <Override PartName="/ppt/media/image24.png" ContentType="image/png"/>
  <Override PartName="/ppt/media/image92.png" ContentType="image/png"/>
  <Override PartName="/ppt/media/image25.png" ContentType="image/png"/>
  <Override PartName="/ppt/media/image93.png" ContentType="image/png"/>
  <Override PartName="/ppt/media/image125.png" ContentType="image/png"/>
  <Override PartName="/ppt/media/image78.png" ContentType="image/png"/>
  <Override PartName="/ppt/media/image26.png" ContentType="image/png"/>
  <Override PartName="/ppt/media/image126.png" ContentType="image/png"/>
  <Override PartName="/ppt/media/image94.png" ContentType="image/png"/>
  <Override PartName="/ppt/media/image79.png" ContentType="image/png"/>
  <Override PartName="/ppt/media/image17.png" ContentType="image/png"/>
  <Override PartName="/ppt/media/image117.png" ContentType="image/png"/>
  <Override PartName="/ppt/media/image8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127.png" ContentType="image/png"/>
  <Override PartName="/ppt/media/image95.png" ContentType="image/png"/>
  <Override PartName="/ppt/media/image28.png" ContentType="image/png"/>
  <Override PartName="/ppt/media/image128.png" ContentType="image/png"/>
  <Override PartName="/ppt/media/image96.png" ContentType="image/png"/>
  <Override PartName="/ppt/media/image29.png" ContentType="image/png"/>
  <Override PartName="/ppt/media/image129.png" ContentType="image/png"/>
  <Override PartName="/ppt/media/image97.png" ContentType="image/png"/>
  <Override PartName="/ppt/media/image1.jpeg" ContentType="image/jpeg"/>
  <Override PartName="/ppt/media/image98.png" ContentType="image/png"/>
  <Override PartName="/ppt/media/image99.png" ContentType="image/png"/>
  <Override PartName="/ppt/media/image76.png" ContentType="image/png"/>
  <Override PartName="/ppt/media/image108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6" r:id="rId5"/>
    <p:sldMasterId id="2147483658" r:id="rId6"/>
    <p:sldMasterId id="2147483660" r:id="rId7"/>
    <p:sldMasterId id="2147483662" r:id="rId8"/>
    <p:sldMasterId id="2147483665" r:id="rId9"/>
    <p:sldMasterId id="2147483668" r:id="rId10"/>
    <p:sldMasterId id="2147483670" r:id="rId11"/>
    <p:sldMasterId id="2147483673" r:id="rId12"/>
    <p:sldMasterId id="2147483675" r:id="rId13"/>
    <p:sldMasterId id="2147483677" r:id="rId14"/>
    <p:sldMasterId id="2147483678" r:id="rId15"/>
    <p:sldMasterId id="2147483679" r:id="rId16"/>
    <p:sldMasterId id="2147483681" r:id="rId17"/>
    <p:sldMasterId id="2147483682" r:id="rId18"/>
    <p:sldMasterId id="2147483683" r:id="rId19"/>
    <p:sldMasterId id="2147483684" r:id="rId20"/>
    <p:sldMasterId id="2147483685" r:id="rId21"/>
    <p:sldMasterId id="2147483686" r:id="rId22"/>
    <p:sldMasterId id="2147483687" r:id="rId23"/>
    <p:sldMasterId id="2147483688" r:id="rId24"/>
    <p:sldMasterId id="2147483689" r:id="rId25"/>
    <p:sldMasterId id="2147483690" r:id="rId26"/>
    <p:sldMasterId id="2147483691" r:id="rId27"/>
    <p:sldMasterId id="2147483692" r:id="rId28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slide" Target="slides/slide20.xml"/><Relationship Id="rId49" Type="http://schemas.openxmlformats.org/officeDocument/2006/relationships/slide" Target="slides/slide21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CFA065-F9A6-40F7-BDB5-545AB5077FC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77A292-3649-4C2A-91E3-664D753EB1B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C1E758-2443-4A08-B8F3-77BBE3CDC61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AEE8F8-1236-4C53-B1E3-AB595BBC943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313B91C-24B3-4650-8E69-8EC9856F98A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E789BF3-D146-4611-91B0-8A60D644994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31596A-3813-4AD8-8D1C-2A0A4981D2C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463E0B-C500-41DD-9552-C575307A26C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7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3.jpeg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jpeg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jpeg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DBEF8E-C45A-4571-8D7A-2EFF37650AA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4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6059C3-E435-476E-8666-6C9717245EA7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  <p:sldLayoutId id="2147483672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5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40E3BD-FD7D-4CB7-AD0F-CEA8EB95BB8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sldNum" idx="6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B0F4E0-269B-4F6F-89C4-87EBFE6FA4C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40;p9"/>
          <p:cNvSpPr/>
          <p:nvPr/>
        </p:nvSpPr>
        <p:spPr>
          <a:xfrm>
            <a:off x="4572000" y="0"/>
            <a:ext cx="4570560" cy="685656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sldNum" idx="7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40CEB4-214C-4D3F-8E62-AC5F3A440C05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109;p26"/>
          <p:cNvSpPr/>
          <p:nvPr/>
        </p:nvSpPr>
        <p:spPr>
          <a:xfrm>
            <a:off x="606240" y="1616760"/>
            <a:ext cx="7937280" cy="4751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13;p27"/>
          <p:cNvSpPr/>
          <p:nvPr/>
        </p:nvSpPr>
        <p:spPr>
          <a:xfrm>
            <a:off x="606240" y="1616760"/>
            <a:ext cx="7937280" cy="4751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18;p28"/>
          <p:cNvSpPr/>
          <p:nvPr/>
        </p:nvSpPr>
        <p:spPr>
          <a:xfrm>
            <a:off x="606240" y="2859120"/>
            <a:ext cx="7937280" cy="3284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22;p29"/>
          <p:cNvSpPr/>
          <p:nvPr/>
        </p:nvSpPr>
        <p:spPr>
          <a:xfrm>
            <a:off x="362160" y="1616760"/>
            <a:ext cx="4747320" cy="4751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заглавия щёлкните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  <p:sldLayoutId id="2147483652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72;p17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560" cy="688356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Num" idx="8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8F180B-ACD8-4E9D-B39E-9631B765754A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9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6AD5A9-BE54-4252-B082-054192626CB9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10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704066-4F1C-465A-9B78-046152D7A67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1;p21" descr=""/>
          <p:cNvPicPr/>
          <p:nvPr/>
        </p:nvPicPr>
        <p:blipFill>
          <a:blip r:embed="rId3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sldNum" idx="11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A65F65-55D5-4C99-9EFF-2A1A72B693B6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98;p23"/>
          <p:cNvSpPr/>
          <p:nvPr/>
        </p:nvSpPr>
        <p:spPr>
          <a:xfrm>
            <a:off x="4572000" y="0"/>
            <a:ext cx="4570560" cy="685656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sldNum" idx="12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1C6C8E-02EB-4D4E-B93B-1CC68D5F0D82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Num" idx="13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A37CB7-06FD-430A-A212-8D01AB01D94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1;p12"/>
          <p:cNvSpPr/>
          <p:nvPr/>
        </p:nvSpPr>
        <p:spPr>
          <a:xfrm>
            <a:off x="606240" y="1616760"/>
            <a:ext cx="7937280" cy="4751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правки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3"/>
    <p:sldLayoutId id="2147483655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5;p13"/>
          <p:cNvSpPr/>
          <p:nvPr/>
        </p:nvSpPr>
        <p:spPr>
          <a:xfrm>
            <a:off x="606240" y="1616760"/>
            <a:ext cx="7937280" cy="4751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9;p14"/>
          <p:cNvSpPr/>
          <p:nvPr/>
        </p:nvSpPr>
        <p:spPr>
          <a:xfrm>
            <a:off x="606240" y="2859120"/>
            <a:ext cx="7937280" cy="3284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4;p15"/>
          <p:cNvSpPr/>
          <p:nvPr/>
        </p:nvSpPr>
        <p:spPr>
          <a:xfrm>
            <a:off x="362160" y="1616760"/>
            <a:ext cx="4747320" cy="4751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560" cy="688356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  <p:sldLayoutId id="2147483664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2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A0135F-6AEB-43FA-8870-D4419A83C4C1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3"/>
    <p:sldLayoutId id="2147483667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3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6C03BF-A557-4B2B-8470-A9E92868FED9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slideLayout" Target="../slideLayouts/slideLayout1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Relationship Id="rId23" Type="http://schemas.openxmlformats.org/officeDocument/2006/relationships/slideLayout" Target="../slideLayouts/slideLayout1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Relationship Id="rId22" Type="http://schemas.openxmlformats.org/officeDocument/2006/relationships/image" Target="../media/image80.png"/><Relationship Id="rId23" Type="http://schemas.openxmlformats.org/officeDocument/2006/relationships/image" Target="../media/image81.png"/><Relationship Id="rId24" Type="http://schemas.openxmlformats.org/officeDocument/2006/relationships/image" Target="../media/image82.png"/><Relationship Id="rId25" Type="http://schemas.openxmlformats.org/officeDocument/2006/relationships/image" Target="../media/image83.png"/><Relationship Id="rId26" Type="http://schemas.openxmlformats.org/officeDocument/2006/relationships/image" Target="../media/image84.png"/><Relationship Id="rId27" Type="http://schemas.openxmlformats.org/officeDocument/2006/relationships/image" Target="../media/image85.png"/><Relationship Id="rId28" Type="http://schemas.openxmlformats.org/officeDocument/2006/relationships/image" Target="../media/image86.png"/><Relationship Id="rId29" Type="http://schemas.openxmlformats.org/officeDocument/2006/relationships/slideLayout" Target="../slideLayouts/slideLayout1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5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Relationship Id="rId20" Type="http://schemas.openxmlformats.org/officeDocument/2006/relationships/image" Target="../media/image105.png"/><Relationship Id="rId21" Type="http://schemas.openxmlformats.org/officeDocument/2006/relationships/image" Target="../media/image106.png"/><Relationship Id="rId22" Type="http://schemas.openxmlformats.org/officeDocument/2006/relationships/image" Target="../media/image107.png"/><Relationship Id="rId23" Type="http://schemas.openxmlformats.org/officeDocument/2006/relationships/image" Target="../media/image108.png"/><Relationship Id="rId24" Type="http://schemas.openxmlformats.org/officeDocument/2006/relationships/image" Target="../media/image109.png"/><Relationship Id="rId25" Type="http://schemas.openxmlformats.org/officeDocument/2006/relationships/image" Target="../media/image110.png"/><Relationship Id="rId26" Type="http://schemas.openxmlformats.org/officeDocument/2006/relationships/image" Target="../media/image111.png"/><Relationship Id="rId27" Type="http://schemas.openxmlformats.org/officeDocument/2006/relationships/image" Target="../media/image112.png"/><Relationship Id="rId28" Type="http://schemas.openxmlformats.org/officeDocument/2006/relationships/image" Target="../media/image4.png"/><Relationship Id="rId29" Type="http://schemas.openxmlformats.org/officeDocument/2006/relationships/image" Target="../media/image112.png"/><Relationship Id="rId30" Type="http://schemas.openxmlformats.org/officeDocument/2006/relationships/image" Target="../media/image94.png"/><Relationship Id="rId31" Type="http://schemas.openxmlformats.org/officeDocument/2006/relationships/image" Target="../media/image98.png"/><Relationship Id="rId32" Type="http://schemas.openxmlformats.org/officeDocument/2006/relationships/slideLayout" Target="../slideLayouts/slideLayout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Relationship Id="rId15" Type="http://schemas.openxmlformats.org/officeDocument/2006/relationships/image" Target="../media/image127.png"/><Relationship Id="rId16" Type="http://schemas.openxmlformats.org/officeDocument/2006/relationships/image" Target="../media/image128.png"/><Relationship Id="rId17" Type="http://schemas.openxmlformats.org/officeDocument/2006/relationships/image" Target="../media/image129.png"/><Relationship Id="rId18" Type="http://schemas.openxmlformats.org/officeDocument/2006/relationships/image" Target="../media/image130.png"/><Relationship Id="rId19" Type="http://schemas.openxmlformats.org/officeDocument/2006/relationships/image" Target="../media/image131.png"/><Relationship Id="rId20" Type="http://schemas.openxmlformats.org/officeDocument/2006/relationships/image" Target="../media/image132.png"/><Relationship Id="rId2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3.jpeg"/><Relationship Id="rId2" Type="http://schemas.openxmlformats.org/officeDocument/2006/relationships/image" Target="../media/image134.png"/><Relationship Id="rId3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5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797040" y="5729400"/>
            <a:ext cx="5050080" cy="105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1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797040" y="2562120"/>
            <a:ext cx="8397360" cy="33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C++ Developer. Professional</a:t>
            </a:r>
            <a:br>
              <a:rPr sz="5600"/>
            </a:b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 txBox="1"/>
          <p:nvPr/>
        </p:nvSpPr>
        <p:spPr>
          <a:xfrm>
            <a:off x="720000" y="540000"/>
            <a:ext cx="76986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проверяющий запись в базе данных на соответствие условиям: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706716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Схемы (архитектура, БД)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900360" y="1980360"/>
            <a:ext cx="1079280" cy="71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Пользователь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900000" y="4680000"/>
            <a:ext cx="1079280" cy="71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Счетчик(ПУ)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6660000" y="3240000"/>
            <a:ext cx="1439640" cy="143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Файловая система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хранения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520000" y="4680000"/>
            <a:ext cx="1259640" cy="71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GURUX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2340000" y="1980000"/>
            <a:ext cx="1979640" cy="125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Сервер приема 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команд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4680000" y="3060000"/>
            <a:ext cx="125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Шлюз базы данных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4680000" y="1746000"/>
            <a:ext cx="1799640" cy="953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mapper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reducer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5400000" y="2700000"/>
            <a:ext cx="360" cy="36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5940000" y="3960000"/>
            <a:ext cx="72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"/>
          <p:cNvCxnSpPr>
            <a:stCxn id="118" idx="-1"/>
            <a:endCxn id="119" idx="1"/>
          </p:cNvCxnSpPr>
          <p:nvPr/>
        </p:nvCxnSpPr>
        <p:spPr>
          <a:xfrm>
            <a:off x="4319640" y="2609640"/>
            <a:ext cx="360720" cy="1350360"/>
          </a:xfrm>
          <a:prstGeom prst="bentConnector3">
            <a:avLst>
              <a:gd name="adj1" fmla="val 50149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24" name=""/>
          <p:cNvCxnSpPr>
            <a:stCxn id="117" idx="3"/>
            <a:endCxn id="119" idx="-1"/>
          </p:cNvCxnSpPr>
          <p:nvPr/>
        </p:nvCxnSpPr>
        <p:spPr>
          <a:xfrm flipV="1">
            <a:off x="3779640" y="3959640"/>
            <a:ext cx="900720" cy="1080360"/>
          </a:xfrm>
          <a:prstGeom prst="bentConnector3">
            <a:avLst>
              <a:gd name="adj1" fmla="val 20071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25" name=""/>
          <p:cNvCxnSpPr>
            <a:stCxn id="114" idx="-1"/>
            <a:endCxn id="118" idx="-1"/>
          </p:cNvCxnSpPr>
          <p:nvPr/>
        </p:nvCxnSpPr>
        <p:spPr>
          <a:xfrm>
            <a:off x="1979640" y="2340000"/>
            <a:ext cx="360720" cy="270000"/>
          </a:xfrm>
          <a:prstGeom prst="bentConnector3">
            <a:avLst>
              <a:gd name="adj1" fmla="val 50149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26" name=""/>
          <p:cNvCxnSpPr>
            <a:stCxn id="115" idx="3"/>
            <a:endCxn id="117" idx="1"/>
          </p:cNvCxnSpPr>
          <p:nvPr/>
        </p:nvCxnSpPr>
        <p:spPr>
          <a:xfrm>
            <a:off x="1979280" y="5039640"/>
            <a:ext cx="541080" cy="360"/>
          </a:xfrm>
          <a:prstGeom prst="bentConnector2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81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8" name="Google Shape;203;p39"/>
          <p:cNvGraphicFramePr/>
          <p:nvPr/>
        </p:nvGraphicFramePr>
        <p:xfrm>
          <a:off x="868680" y="1340280"/>
          <a:ext cx="7238160" cy="48823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Результатом проекта тала программа создающая локальный сервер обрабатывающая следующие команды: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создание/удаление отдельной база данных (БД).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создание/удаление отдельного ПУ в БД 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сохранение/выдача измеренных данных ПУ (параметры запроса выдаваемые данные в формате json)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Развитие проекта 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Разработанный функционал является только прототипом и основой реально функционирующего приложения. Для его реального функционирования необходимо реализовать значительное число функций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Система управления доступом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Система прямого опроса ПУ на основе сервера GURUX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Система mapper/reducer для пред обработки данных самим сервером.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 проекте в целом использовались знания полученные в процессе обучения что позволило достичь поставленных целей.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557840" cy="545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4280" cy="545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Инструкции для работы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 презентацией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12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220;p42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221;p42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222;p42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223;p42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6200" cy="826200"/>
          </a:xfrm>
          <a:prstGeom prst="rect">
            <a:avLst/>
          </a:prstGeom>
          <a:ln w="0">
            <a:noFill/>
          </a:ln>
        </p:spPr>
      </p:pic>
      <p:sp>
        <p:nvSpPr>
          <p:cNvPr id="136" name="Google Shape;224;p42"/>
          <p:cNvSpPr/>
          <p:nvPr/>
        </p:nvSpPr>
        <p:spPr>
          <a:xfrm>
            <a:off x="544320" y="1502280"/>
            <a:ext cx="25866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Работа с данными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225;p42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226;p42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227;p42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228;p42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229;p42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230;p42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6200" cy="826200"/>
          </a:xfrm>
          <a:prstGeom prst="rect">
            <a:avLst/>
          </a:prstGeom>
          <a:ln w="0">
            <a:noFill/>
          </a:ln>
        </p:spPr>
      </p:pic>
      <p:sp>
        <p:nvSpPr>
          <p:cNvPr id="143" name="Google Shape;231;p42"/>
          <p:cNvSpPr/>
          <p:nvPr/>
        </p:nvSpPr>
        <p:spPr>
          <a:xfrm>
            <a:off x="4407120" y="1502280"/>
            <a:ext cx="15782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7222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Интернет/Сети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232;p42" descr=""/>
          <p:cNvPicPr/>
          <p:nvPr/>
        </p:nvPicPr>
        <p:blipFill>
          <a:blip r:embed="rId11"/>
          <a:stretch/>
        </p:blipFill>
        <p:spPr>
          <a:xfrm>
            <a:off x="4492440" y="5161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33;p42" descr=""/>
          <p:cNvPicPr/>
          <p:nvPr/>
        </p:nvPicPr>
        <p:blipFill>
          <a:blip r:embed="rId12"/>
          <a:stretch/>
        </p:blipFill>
        <p:spPr>
          <a:xfrm>
            <a:off x="449244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34;p42" descr=""/>
          <p:cNvPicPr/>
          <p:nvPr/>
        </p:nvPicPr>
        <p:blipFill>
          <a:blip r:embed="rId13"/>
          <a:stretch/>
        </p:blipFill>
        <p:spPr>
          <a:xfrm>
            <a:off x="449244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235;p42" descr=""/>
          <p:cNvPicPr/>
          <p:nvPr/>
        </p:nvPicPr>
        <p:blipFill>
          <a:blip r:embed="rId14"/>
          <a:stretch/>
        </p:blipFill>
        <p:spPr>
          <a:xfrm>
            <a:off x="449244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236;p42" descr=""/>
          <p:cNvPicPr/>
          <p:nvPr/>
        </p:nvPicPr>
        <p:blipFill>
          <a:blip r:embed="rId15"/>
          <a:stretch/>
        </p:blipFill>
        <p:spPr>
          <a:xfrm>
            <a:off x="550188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237;p42" descr=""/>
          <p:cNvPicPr/>
          <p:nvPr/>
        </p:nvPicPr>
        <p:blipFill>
          <a:blip r:embed="rId16"/>
          <a:stretch/>
        </p:blipFill>
        <p:spPr>
          <a:xfrm>
            <a:off x="550188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238;p42" descr=""/>
          <p:cNvPicPr/>
          <p:nvPr/>
        </p:nvPicPr>
        <p:blipFill>
          <a:blip r:embed="rId17"/>
          <a:stretch/>
        </p:blipFill>
        <p:spPr>
          <a:xfrm>
            <a:off x="550188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1" name="Google Shape;239;p42" descr=""/>
          <p:cNvPicPr/>
          <p:nvPr/>
        </p:nvPicPr>
        <p:blipFill>
          <a:blip r:embed="rId18"/>
          <a:stretch/>
        </p:blipFill>
        <p:spPr>
          <a:xfrm>
            <a:off x="653652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240;p42" descr=""/>
          <p:cNvPicPr/>
          <p:nvPr/>
        </p:nvPicPr>
        <p:blipFill>
          <a:blip r:embed="rId19"/>
          <a:stretch/>
        </p:blipFill>
        <p:spPr>
          <a:xfrm>
            <a:off x="653652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3" name="Google Shape;241;p42" descr=""/>
          <p:cNvPicPr/>
          <p:nvPr/>
        </p:nvPicPr>
        <p:blipFill>
          <a:blip r:embed="rId20"/>
          <a:stretch/>
        </p:blipFill>
        <p:spPr>
          <a:xfrm>
            <a:off x="653652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242;p42" descr=""/>
          <p:cNvPicPr/>
          <p:nvPr/>
        </p:nvPicPr>
        <p:blipFill>
          <a:blip r:embed="rId21"/>
          <a:stretch/>
        </p:blipFill>
        <p:spPr>
          <a:xfrm>
            <a:off x="757116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243;p42" descr=""/>
          <p:cNvPicPr/>
          <p:nvPr/>
        </p:nvPicPr>
        <p:blipFill>
          <a:blip r:embed="rId22"/>
          <a:stretch/>
        </p:blipFill>
        <p:spPr>
          <a:xfrm>
            <a:off x="757116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6" name="Google Shape;244;p42" descr=""/>
          <p:cNvPicPr/>
          <p:nvPr/>
        </p:nvPicPr>
        <p:blipFill>
          <a:blip r:embed="rId23"/>
          <a:stretch/>
        </p:blipFill>
        <p:spPr>
          <a:xfrm>
            <a:off x="757116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7" name="Google Shape;245;p42" descr=""/>
          <p:cNvPicPr/>
          <p:nvPr/>
        </p:nvPicPr>
        <p:blipFill>
          <a:blip r:embed="rId24"/>
          <a:stretch/>
        </p:blipFill>
        <p:spPr>
          <a:xfrm>
            <a:off x="261396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46;p42" descr=""/>
          <p:cNvPicPr/>
          <p:nvPr/>
        </p:nvPicPr>
        <p:blipFill>
          <a:blip r:embed="rId25"/>
          <a:stretch/>
        </p:blipFill>
        <p:spPr>
          <a:xfrm>
            <a:off x="2636640" y="5135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47;p42" descr=""/>
          <p:cNvPicPr/>
          <p:nvPr/>
        </p:nvPicPr>
        <p:blipFill>
          <a:blip r:embed="rId26"/>
          <a:stretch/>
        </p:blipFill>
        <p:spPr>
          <a:xfrm>
            <a:off x="551448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48;p42" descr=""/>
          <p:cNvPicPr/>
          <p:nvPr/>
        </p:nvPicPr>
        <p:blipFill>
          <a:blip r:embed="rId27"/>
          <a:stretch/>
        </p:blipFill>
        <p:spPr>
          <a:xfrm>
            <a:off x="754560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249;p42" descr=""/>
          <p:cNvPicPr/>
          <p:nvPr/>
        </p:nvPicPr>
        <p:blipFill>
          <a:blip r:embed="rId28"/>
          <a:stretch/>
        </p:blipFill>
        <p:spPr>
          <a:xfrm>
            <a:off x="6530040" y="516132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162" name="Google Shape;250;p42"/>
          <p:cNvSpPr/>
          <p:nvPr/>
        </p:nvSpPr>
        <p:spPr>
          <a:xfrm>
            <a:off x="6202440" y="378000"/>
            <a:ext cx="2586600" cy="9446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360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2418b"/>
                </a:solidFill>
                <a:latin typeface="Roboto"/>
                <a:ea typeface="Roboto"/>
              </a:rPr>
              <a:t>Используйте иллюстрации. Они облегчают восприятие материала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12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256;p43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257;p43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258;p43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67" name="Google Shape;259;p43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6200" cy="82620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57824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Люди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261;p43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262;p43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263;p43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64;p43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65;p43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66;p43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267;p43" descr=""/>
          <p:cNvPicPr/>
          <p:nvPr/>
        </p:nvPicPr>
        <p:blipFill>
          <a:blip r:embed="rId11"/>
          <a:stretch/>
        </p:blipFill>
        <p:spPr>
          <a:xfrm>
            <a:off x="5040000" y="51616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268;p43" descr=""/>
          <p:cNvPicPr/>
          <p:nvPr/>
        </p:nvPicPr>
        <p:blipFill>
          <a:blip r:embed="rId12"/>
          <a:stretch/>
        </p:blipFill>
        <p:spPr>
          <a:xfrm>
            <a:off x="502740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269;p43" descr=""/>
          <p:cNvPicPr/>
          <p:nvPr/>
        </p:nvPicPr>
        <p:blipFill>
          <a:blip r:embed="rId13"/>
          <a:stretch/>
        </p:blipFill>
        <p:spPr>
          <a:xfrm>
            <a:off x="502740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270;p43" descr=""/>
          <p:cNvPicPr/>
          <p:nvPr/>
        </p:nvPicPr>
        <p:blipFill>
          <a:blip r:embed="rId14"/>
          <a:stretch/>
        </p:blipFill>
        <p:spPr>
          <a:xfrm>
            <a:off x="5027400" y="3140280"/>
            <a:ext cx="826200" cy="82620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subTitle"/>
          </p:nvPr>
        </p:nvSpPr>
        <p:spPr>
          <a:xfrm>
            <a:off x="5040000" y="1502280"/>
            <a:ext cx="258660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Обучение, исследование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272;p43" descr=""/>
          <p:cNvPicPr/>
          <p:nvPr/>
        </p:nvPicPr>
        <p:blipFill>
          <a:blip r:embed="rId15"/>
          <a:stretch/>
        </p:blipFill>
        <p:spPr>
          <a:xfrm>
            <a:off x="5973120" y="51616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273;p43" descr=""/>
          <p:cNvPicPr/>
          <p:nvPr/>
        </p:nvPicPr>
        <p:blipFill>
          <a:blip r:embed="rId16"/>
          <a:stretch/>
        </p:blipFill>
        <p:spPr>
          <a:xfrm>
            <a:off x="596052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274;p43" descr=""/>
          <p:cNvPicPr/>
          <p:nvPr/>
        </p:nvPicPr>
        <p:blipFill>
          <a:blip r:embed="rId17"/>
          <a:stretch/>
        </p:blipFill>
        <p:spPr>
          <a:xfrm>
            <a:off x="596052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275;p43" descr=""/>
          <p:cNvPicPr/>
          <p:nvPr/>
        </p:nvPicPr>
        <p:blipFill>
          <a:blip r:embed="rId18"/>
          <a:stretch/>
        </p:blipFill>
        <p:spPr>
          <a:xfrm>
            <a:off x="596052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276;p43" descr=""/>
          <p:cNvPicPr/>
          <p:nvPr/>
        </p:nvPicPr>
        <p:blipFill>
          <a:blip r:embed="rId19"/>
          <a:stretch/>
        </p:blipFill>
        <p:spPr>
          <a:xfrm>
            <a:off x="691884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277;p43" descr=""/>
          <p:cNvPicPr/>
          <p:nvPr/>
        </p:nvPicPr>
        <p:blipFill>
          <a:blip r:embed="rId20"/>
          <a:stretch/>
        </p:blipFill>
        <p:spPr>
          <a:xfrm>
            <a:off x="691884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78;p43" descr=""/>
          <p:cNvPicPr/>
          <p:nvPr/>
        </p:nvPicPr>
        <p:blipFill>
          <a:blip r:embed="rId21"/>
          <a:stretch/>
        </p:blipFill>
        <p:spPr>
          <a:xfrm>
            <a:off x="6918840" y="412524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9;p43" descr=""/>
          <p:cNvPicPr/>
          <p:nvPr/>
        </p:nvPicPr>
        <p:blipFill>
          <a:blip r:embed="rId22"/>
          <a:stretch/>
        </p:blipFill>
        <p:spPr>
          <a:xfrm>
            <a:off x="6931440" y="5161320"/>
            <a:ext cx="826560" cy="8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12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4407120" y="1502280"/>
            <a:ext cx="157824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Технологии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oogle Shape;286;p44" descr=""/>
          <p:cNvPicPr/>
          <p:nvPr/>
        </p:nvPicPr>
        <p:blipFill>
          <a:blip r:embed="rId1"/>
          <a:stretch/>
        </p:blipFill>
        <p:spPr>
          <a:xfrm>
            <a:off x="4465440" y="50871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1" name="Google Shape;287;p44" descr=""/>
          <p:cNvPicPr/>
          <p:nvPr/>
        </p:nvPicPr>
        <p:blipFill>
          <a:blip r:embed="rId2"/>
          <a:stretch/>
        </p:blipFill>
        <p:spPr>
          <a:xfrm>
            <a:off x="449244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2" name="Google Shape;288;p44" descr=""/>
          <p:cNvPicPr/>
          <p:nvPr/>
        </p:nvPicPr>
        <p:blipFill>
          <a:blip r:embed="rId3"/>
          <a:stretch/>
        </p:blipFill>
        <p:spPr>
          <a:xfrm>
            <a:off x="449244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3" name="Google Shape;289;p44" descr=""/>
          <p:cNvPicPr/>
          <p:nvPr/>
        </p:nvPicPr>
        <p:blipFill>
          <a:blip r:embed="rId4"/>
          <a:stretch/>
        </p:blipFill>
        <p:spPr>
          <a:xfrm>
            <a:off x="449244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4" name="Google Shape;290;p44" descr=""/>
          <p:cNvPicPr/>
          <p:nvPr/>
        </p:nvPicPr>
        <p:blipFill>
          <a:blip r:embed="rId5"/>
          <a:stretch/>
        </p:blipFill>
        <p:spPr>
          <a:xfrm>
            <a:off x="5501160" y="50871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5" name="Google Shape;291;p44" descr=""/>
          <p:cNvPicPr/>
          <p:nvPr/>
        </p:nvPicPr>
        <p:blipFill>
          <a:blip r:embed="rId6"/>
          <a:stretch/>
        </p:blipFill>
        <p:spPr>
          <a:xfrm>
            <a:off x="550188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6" name="Google Shape;292;p44" descr=""/>
          <p:cNvPicPr/>
          <p:nvPr/>
        </p:nvPicPr>
        <p:blipFill>
          <a:blip r:embed="rId7"/>
          <a:stretch/>
        </p:blipFill>
        <p:spPr>
          <a:xfrm>
            <a:off x="550188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293;p44" descr=""/>
          <p:cNvPicPr/>
          <p:nvPr/>
        </p:nvPicPr>
        <p:blipFill>
          <a:blip r:embed="rId8"/>
          <a:stretch/>
        </p:blipFill>
        <p:spPr>
          <a:xfrm>
            <a:off x="550188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8" name="Google Shape;294;p44" descr=""/>
          <p:cNvPicPr/>
          <p:nvPr/>
        </p:nvPicPr>
        <p:blipFill>
          <a:blip r:embed="rId9"/>
          <a:stretch/>
        </p:blipFill>
        <p:spPr>
          <a:xfrm>
            <a:off x="6536160" y="50871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9" name="Google Shape;295;p44" descr=""/>
          <p:cNvPicPr/>
          <p:nvPr/>
        </p:nvPicPr>
        <p:blipFill>
          <a:blip r:embed="rId10"/>
          <a:stretch/>
        </p:blipFill>
        <p:spPr>
          <a:xfrm>
            <a:off x="653652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96;p44" descr=""/>
          <p:cNvPicPr/>
          <p:nvPr/>
        </p:nvPicPr>
        <p:blipFill>
          <a:blip r:embed="rId11"/>
          <a:stretch/>
        </p:blipFill>
        <p:spPr>
          <a:xfrm>
            <a:off x="653652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97;p44" descr=""/>
          <p:cNvPicPr/>
          <p:nvPr/>
        </p:nvPicPr>
        <p:blipFill>
          <a:blip r:embed="rId12"/>
          <a:stretch/>
        </p:blipFill>
        <p:spPr>
          <a:xfrm>
            <a:off x="653652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98;p44" descr=""/>
          <p:cNvPicPr/>
          <p:nvPr/>
        </p:nvPicPr>
        <p:blipFill>
          <a:blip r:embed="rId13"/>
          <a:stretch/>
        </p:blipFill>
        <p:spPr>
          <a:xfrm>
            <a:off x="757116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299;p44" descr=""/>
          <p:cNvPicPr/>
          <p:nvPr/>
        </p:nvPicPr>
        <p:blipFill>
          <a:blip r:embed="rId14"/>
          <a:stretch/>
        </p:blipFill>
        <p:spPr>
          <a:xfrm>
            <a:off x="757116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4" name="Google Shape;300;p44" descr=""/>
          <p:cNvPicPr/>
          <p:nvPr/>
        </p:nvPicPr>
        <p:blipFill>
          <a:blip r:embed="rId15"/>
          <a:stretch/>
        </p:blipFill>
        <p:spPr>
          <a:xfrm>
            <a:off x="757116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301;p44" descr=""/>
          <p:cNvPicPr/>
          <p:nvPr/>
        </p:nvPicPr>
        <p:blipFill>
          <a:blip r:embed="rId16"/>
          <a:stretch/>
        </p:blipFill>
        <p:spPr>
          <a:xfrm>
            <a:off x="7571160" y="5087160"/>
            <a:ext cx="826200" cy="826200"/>
          </a:xfrm>
          <a:prstGeom prst="rect">
            <a:avLst/>
          </a:prstGeom>
          <a:ln w="0">
            <a:noFill/>
          </a:ln>
        </p:spPr>
      </p:pic>
      <p:sp>
        <p:nvSpPr>
          <p:cNvPr id="206" name="PlaceHolder 3"/>
          <p:cNvSpPr>
            <a:spLocks noGrp="1"/>
          </p:cNvSpPr>
          <p:nvPr>
            <p:ph type="subTitle"/>
          </p:nvPr>
        </p:nvSpPr>
        <p:spPr>
          <a:xfrm>
            <a:off x="500400" y="1565640"/>
            <a:ext cx="258660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Компьютерные игры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Google Shape;303;p44" descr=""/>
          <p:cNvPicPr/>
          <p:nvPr/>
        </p:nvPicPr>
        <p:blipFill>
          <a:blip r:embed="rId17"/>
          <a:stretch/>
        </p:blipFill>
        <p:spPr>
          <a:xfrm>
            <a:off x="568080" y="41191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8" name="Google Shape;304;p44" descr=""/>
          <p:cNvPicPr/>
          <p:nvPr/>
        </p:nvPicPr>
        <p:blipFill>
          <a:blip r:embed="rId18"/>
          <a:stretch/>
        </p:blipFill>
        <p:spPr>
          <a:xfrm>
            <a:off x="56808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9" name="Google Shape;305;p44" descr=""/>
          <p:cNvPicPr/>
          <p:nvPr/>
        </p:nvPicPr>
        <p:blipFill>
          <a:blip r:embed="rId19"/>
          <a:stretch/>
        </p:blipFill>
        <p:spPr>
          <a:xfrm>
            <a:off x="568080" y="3127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0" name="Google Shape;306;p44" descr=""/>
          <p:cNvPicPr/>
          <p:nvPr/>
        </p:nvPicPr>
        <p:blipFill>
          <a:blip r:embed="rId20"/>
          <a:stretch/>
        </p:blipFill>
        <p:spPr>
          <a:xfrm>
            <a:off x="1501200" y="41191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307;p44" descr=""/>
          <p:cNvPicPr/>
          <p:nvPr/>
        </p:nvPicPr>
        <p:blipFill>
          <a:blip r:embed="rId21"/>
          <a:stretch/>
        </p:blipFill>
        <p:spPr>
          <a:xfrm>
            <a:off x="150120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2" name="Google Shape;308;p44" descr=""/>
          <p:cNvPicPr/>
          <p:nvPr/>
        </p:nvPicPr>
        <p:blipFill>
          <a:blip r:embed="rId22"/>
          <a:stretch/>
        </p:blipFill>
        <p:spPr>
          <a:xfrm>
            <a:off x="1464480" y="3127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3" name="Google Shape;309;p44" descr=""/>
          <p:cNvPicPr/>
          <p:nvPr/>
        </p:nvPicPr>
        <p:blipFill>
          <a:blip r:embed="rId23"/>
          <a:stretch/>
        </p:blipFill>
        <p:spPr>
          <a:xfrm>
            <a:off x="568080" y="51105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10;p44" descr=""/>
          <p:cNvPicPr/>
          <p:nvPr/>
        </p:nvPicPr>
        <p:blipFill>
          <a:blip r:embed="rId24"/>
          <a:stretch/>
        </p:blipFill>
        <p:spPr>
          <a:xfrm>
            <a:off x="245952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11;p44" descr=""/>
          <p:cNvPicPr/>
          <p:nvPr/>
        </p:nvPicPr>
        <p:blipFill>
          <a:blip r:embed="rId25"/>
          <a:stretch/>
        </p:blipFill>
        <p:spPr>
          <a:xfrm>
            <a:off x="1464480" y="51105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12;p44" descr=""/>
          <p:cNvPicPr/>
          <p:nvPr/>
        </p:nvPicPr>
        <p:blipFill>
          <a:blip r:embed="rId26"/>
          <a:stretch/>
        </p:blipFill>
        <p:spPr>
          <a:xfrm>
            <a:off x="2397600" y="311184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17" name="Google Shape;313;p44" descr=""/>
          <p:cNvPicPr/>
          <p:nvPr/>
        </p:nvPicPr>
        <p:blipFill>
          <a:blip r:embed="rId27"/>
          <a:stretch/>
        </p:blipFill>
        <p:spPr>
          <a:xfrm>
            <a:off x="2397600" y="4099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18" name="Google Shape;314;p44" descr=""/>
          <p:cNvPicPr/>
          <p:nvPr/>
        </p:nvPicPr>
        <p:blipFill>
          <a:blip r:embed="rId28"/>
          <a:stretch/>
        </p:blipFill>
        <p:spPr>
          <a:xfrm>
            <a:off x="2394360" y="5086800"/>
            <a:ext cx="826560" cy="8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268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Google Shape;321;p45" descr=""/>
          <p:cNvPicPr/>
          <p:nvPr/>
        </p:nvPicPr>
        <p:blipFill>
          <a:blip r:embed="rId1"/>
          <a:stretch/>
        </p:blipFill>
        <p:spPr>
          <a:xfrm>
            <a:off x="545040" y="41925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322;p45" descr=""/>
          <p:cNvPicPr/>
          <p:nvPr/>
        </p:nvPicPr>
        <p:blipFill>
          <a:blip r:embed="rId2"/>
          <a:stretch/>
        </p:blipFill>
        <p:spPr>
          <a:xfrm>
            <a:off x="544680" y="21877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323;p45" descr=""/>
          <p:cNvPicPr/>
          <p:nvPr/>
        </p:nvPicPr>
        <p:blipFill>
          <a:blip r:embed="rId3"/>
          <a:stretch/>
        </p:blipFill>
        <p:spPr>
          <a:xfrm>
            <a:off x="545040" y="318024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24" name="Google Shape;324;p45" descr=""/>
          <p:cNvPicPr/>
          <p:nvPr/>
        </p:nvPicPr>
        <p:blipFill>
          <a:blip r:embed="rId4"/>
          <a:stretch/>
        </p:blipFill>
        <p:spPr>
          <a:xfrm>
            <a:off x="544680" y="52380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5" name="Google Shape;325;p45" descr=""/>
          <p:cNvPicPr/>
          <p:nvPr/>
        </p:nvPicPr>
        <p:blipFill>
          <a:blip r:embed="rId5"/>
          <a:stretch/>
        </p:blipFill>
        <p:spPr>
          <a:xfrm>
            <a:off x="1513440" y="316224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326;p45" descr=""/>
          <p:cNvPicPr/>
          <p:nvPr/>
        </p:nvPicPr>
        <p:blipFill>
          <a:blip r:embed="rId6"/>
          <a:stretch/>
        </p:blipFill>
        <p:spPr>
          <a:xfrm>
            <a:off x="1513440" y="21834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7" name="Google Shape;327;p45" descr=""/>
          <p:cNvPicPr/>
          <p:nvPr/>
        </p:nvPicPr>
        <p:blipFill>
          <a:blip r:embed="rId7"/>
          <a:stretch/>
        </p:blipFill>
        <p:spPr>
          <a:xfrm>
            <a:off x="1513080" y="41860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8;p45" descr=""/>
          <p:cNvPicPr/>
          <p:nvPr/>
        </p:nvPicPr>
        <p:blipFill>
          <a:blip r:embed="rId8"/>
          <a:stretch/>
        </p:blipFill>
        <p:spPr>
          <a:xfrm>
            <a:off x="1513080" y="522540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229" name="PlaceHolder 3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268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subTitle"/>
          </p:nvPr>
        </p:nvSpPr>
        <p:spPr>
          <a:xfrm>
            <a:off x="3111120" y="1556280"/>
            <a:ext cx="272268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Разное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Google Shape;331;p45" descr=""/>
          <p:cNvPicPr/>
          <p:nvPr/>
        </p:nvPicPr>
        <p:blipFill>
          <a:blip r:embed="rId9"/>
          <a:stretch/>
        </p:blipFill>
        <p:spPr>
          <a:xfrm>
            <a:off x="7338240" y="71769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2" name="Google Shape;332;p45" descr=""/>
          <p:cNvPicPr/>
          <p:nvPr/>
        </p:nvPicPr>
        <p:blipFill>
          <a:blip r:embed="rId10"/>
          <a:stretch/>
        </p:blipFill>
        <p:spPr>
          <a:xfrm>
            <a:off x="3180240" y="41839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3" name="Google Shape;333;p45" descr=""/>
          <p:cNvPicPr/>
          <p:nvPr/>
        </p:nvPicPr>
        <p:blipFill>
          <a:blip r:embed="rId11"/>
          <a:stretch/>
        </p:blipFill>
        <p:spPr>
          <a:xfrm>
            <a:off x="4158360" y="41806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4" name="Google Shape;334;p45" descr=""/>
          <p:cNvPicPr/>
          <p:nvPr/>
        </p:nvPicPr>
        <p:blipFill>
          <a:blip r:embed="rId12"/>
          <a:stretch/>
        </p:blipFill>
        <p:spPr>
          <a:xfrm>
            <a:off x="5092920" y="41806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335;p45" descr=""/>
          <p:cNvPicPr/>
          <p:nvPr/>
        </p:nvPicPr>
        <p:blipFill>
          <a:blip r:embed="rId13"/>
          <a:stretch/>
        </p:blipFill>
        <p:spPr>
          <a:xfrm>
            <a:off x="8306280" y="72025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6" name="Google Shape;336;p45" descr=""/>
          <p:cNvPicPr/>
          <p:nvPr/>
        </p:nvPicPr>
        <p:blipFill>
          <a:blip r:embed="rId14"/>
          <a:stretch/>
        </p:blipFill>
        <p:spPr>
          <a:xfrm>
            <a:off x="4129560" y="52138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7" name="Google Shape;337;p45" descr=""/>
          <p:cNvPicPr/>
          <p:nvPr/>
        </p:nvPicPr>
        <p:blipFill>
          <a:blip r:embed="rId15"/>
          <a:stretch/>
        </p:blipFill>
        <p:spPr>
          <a:xfrm>
            <a:off x="3180240" y="52254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8" name="Google Shape;338;p45" descr=""/>
          <p:cNvPicPr/>
          <p:nvPr/>
        </p:nvPicPr>
        <p:blipFill>
          <a:blip r:embed="rId16"/>
          <a:stretch/>
        </p:blipFill>
        <p:spPr>
          <a:xfrm>
            <a:off x="5092920" y="52138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339;p45" descr=""/>
          <p:cNvPicPr/>
          <p:nvPr/>
        </p:nvPicPr>
        <p:blipFill>
          <a:blip r:embed="rId17"/>
          <a:stretch/>
        </p:blipFill>
        <p:spPr>
          <a:xfrm>
            <a:off x="4129560" y="21877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340;p45" descr=""/>
          <p:cNvPicPr/>
          <p:nvPr/>
        </p:nvPicPr>
        <p:blipFill>
          <a:blip r:embed="rId18"/>
          <a:stretch/>
        </p:blipFill>
        <p:spPr>
          <a:xfrm>
            <a:off x="3187080" y="21877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1" name="Google Shape;341;p45" descr=""/>
          <p:cNvPicPr/>
          <p:nvPr/>
        </p:nvPicPr>
        <p:blipFill>
          <a:blip r:embed="rId19"/>
          <a:stretch/>
        </p:blipFill>
        <p:spPr>
          <a:xfrm>
            <a:off x="6014160" y="21945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2;p45" descr=""/>
          <p:cNvPicPr/>
          <p:nvPr/>
        </p:nvPicPr>
        <p:blipFill>
          <a:blip r:embed="rId20"/>
          <a:stretch/>
        </p:blipFill>
        <p:spPr>
          <a:xfrm>
            <a:off x="5071680" y="21945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3;p45" descr=""/>
          <p:cNvPicPr/>
          <p:nvPr/>
        </p:nvPicPr>
        <p:blipFill>
          <a:blip r:embed="rId21"/>
          <a:stretch/>
        </p:blipFill>
        <p:spPr>
          <a:xfrm>
            <a:off x="6935760" y="52135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4;p45" descr=""/>
          <p:cNvPicPr/>
          <p:nvPr/>
        </p:nvPicPr>
        <p:blipFill>
          <a:blip r:embed="rId22"/>
          <a:stretch/>
        </p:blipFill>
        <p:spPr>
          <a:xfrm>
            <a:off x="6956640" y="4180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5" name="Google Shape;345;p45" descr=""/>
          <p:cNvPicPr/>
          <p:nvPr/>
        </p:nvPicPr>
        <p:blipFill>
          <a:blip r:embed="rId23"/>
          <a:stretch/>
        </p:blipFill>
        <p:spPr>
          <a:xfrm>
            <a:off x="6014160" y="31471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6" name="Google Shape;346;p45" descr=""/>
          <p:cNvPicPr/>
          <p:nvPr/>
        </p:nvPicPr>
        <p:blipFill>
          <a:blip r:embed="rId24"/>
          <a:stretch/>
        </p:blipFill>
        <p:spPr>
          <a:xfrm>
            <a:off x="6956640" y="21945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7" name="Google Shape;347;p45" descr=""/>
          <p:cNvPicPr/>
          <p:nvPr/>
        </p:nvPicPr>
        <p:blipFill>
          <a:blip r:embed="rId25"/>
          <a:stretch/>
        </p:blipFill>
        <p:spPr>
          <a:xfrm>
            <a:off x="3179880" y="31420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8" name="Google Shape;348;p45" descr=""/>
          <p:cNvPicPr/>
          <p:nvPr/>
        </p:nvPicPr>
        <p:blipFill>
          <a:blip r:embed="rId26"/>
          <a:stretch/>
        </p:blipFill>
        <p:spPr>
          <a:xfrm>
            <a:off x="5071680" y="31471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9" name="Google Shape;349;p45" descr=""/>
          <p:cNvPicPr/>
          <p:nvPr/>
        </p:nvPicPr>
        <p:blipFill>
          <a:blip r:embed="rId27"/>
          <a:stretch/>
        </p:blipFill>
        <p:spPr>
          <a:xfrm>
            <a:off x="10050120" y="725544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350;p45" descr=""/>
          <p:cNvPicPr/>
          <p:nvPr/>
        </p:nvPicPr>
        <p:blipFill>
          <a:blip r:embed="rId28"/>
          <a:stretch/>
        </p:blipFill>
        <p:spPr>
          <a:xfrm>
            <a:off x="4129560" y="31420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1" name="Google Shape;351;p45" descr=""/>
          <p:cNvPicPr/>
          <p:nvPr/>
        </p:nvPicPr>
        <p:blipFill>
          <a:blip r:embed="rId29"/>
          <a:stretch/>
        </p:blipFill>
        <p:spPr>
          <a:xfrm>
            <a:off x="6956640" y="31471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2" name="Google Shape;352;p45" descr=""/>
          <p:cNvPicPr/>
          <p:nvPr/>
        </p:nvPicPr>
        <p:blipFill>
          <a:blip r:embed="rId30"/>
          <a:stretch/>
        </p:blipFill>
        <p:spPr>
          <a:xfrm>
            <a:off x="6048000" y="4180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53" name="Google Shape;353;p45" descr=""/>
          <p:cNvPicPr/>
          <p:nvPr/>
        </p:nvPicPr>
        <p:blipFill>
          <a:blip r:embed="rId31"/>
          <a:stretch/>
        </p:blipFill>
        <p:spPr>
          <a:xfrm>
            <a:off x="6014520" y="5213520"/>
            <a:ext cx="826200" cy="82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12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97280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Флажки/Метки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Google Shape;360;p46" descr=""/>
          <p:cNvPicPr/>
          <p:nvPr/>
        </p:nvPicPr>
        <p:blipFill>
          <a:blip r:embed="rId1"/>
          <a:stretch/>
        </p:blipFill>
        <p:spPr>
          <a:xfrm>
            <a:off x="568440" y="30639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361;p46" descr=""/>
          <p:cNvPicPr/>
          <p:nvPr/>
        </p:nvPicPr>
        <p:blipFill>
          <a:blip r:embed="rId2"/>
          <a:stretch/>
        </p:blipFill>
        <p:spPr>
          <a:xfrm>
            <a:off x="4441680" y="501912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362;p46" descr=""/>
          <p:cNvPicPr/>
          <p:nvPr/>
        </p:nvPicPr>
        <p:blipFill>
          <a:blip r:embed="rId3"/>
          <a:stretch/>
        </p:blipFill>
        <p:spPr>
          <a:xfrm>
            <a:off x="568440" y="42436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59" name="Google Shape;363;p46" descr=""/>
          <p:cNvPicPr/>
          <p:nvPr/>
        </p:nvPicPr>
        <p:blipFill>
          <a:blip r:embed="rId4"/>
          <a:stretch/>
        </p:blipFill>
        <p:spPr>
          <a:xfrm>
            <a:off x="568440" y="50194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364;p46" descr=""/>
          <p:cNvPicPr/>
          <p:nvPr/>
        </p:nvPicPr>
        <p:blipFill>
          <a:blip r:embed="rId5"/>
          <a:stretch/>
        </p:blipFill>
        <p:spPr>
          <a:xfrm>
            <a:off x="1501560" y="30639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365;p46" descr=""/>
          <p:cNvPicPr/>
          <p:nvPr/>
        </p:nvPicPr>
        <p:blipFill>
          <a:blip r:embed="rId6"/>
          <a:stretch/>
        </p:blipFill>
        <p:spPr>
          <a:xfrm>
            <a:off x="4441680" y="42436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62" name="Google Shape;366;p46" descr=""/>
          <p:cNvPicPr/>
          <p:nvPr/>
        </p:nvPicPr>
        <p:blipFill>
          <a:blip r:embed="rId7"/>
          <a:stretch/>
        </p:blipFill>
        <p:spPr>
          <a:xfrm>
            <a:off x="1343160" y="42436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63" name="Google Shape;367;p46" descr=""/>
          <p:cNvPicPr/>
          <p:nvPr/>
        </p:nvPicPr>
        <p:blipFill>
          <a:blip r:embed="rId8"/>
          <a:stretch/>
        </p:blipFill>
        <p:spPr>
          <a:xfrm>
            <a:off x="1343160" y="50194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64" name="Google Shape;368;p46" descr=""/>
          <p:cNvPicPr/>
          <p:nvPr/>
        </p:nvPicPr>
        <p:blipFill>
          <a:blip r:embed="rId9"/>
          <a:stretch/>
        </p:blipFill>
        <p:spPr>
          <a:xfrm>
            <a:off x="2434680" y="30639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65" name="Google Shape;369;p46" descr=""/>
          <p:cNvPicPr/>
          <p:nvPr/>
        </p:nvPicPr>
        <p:blipFill>
          <a:blip r:embed="rId10"/>
          <a:stretch/>
        </p:blipFill>
        <p:spPr>
          <a:xfrm>
            <a:off x="243468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66" name="Google Shape;370;p46" descr=""/>
          <p:cNvPicPr/>
          <p:nvPr/>
        </p:nvPicPr>
        <p:blipFill>
          <a:blip r:embed="rId11"/>
          <a:stretch/>
        </p:blipFill>
        <p:spPr>
          <a:xfrm>
            <a:off x="2117880" y="42436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67" name="Google Shape;371;p46" descr=""/>
          <p:cNvPicPr/>
          <p:nvPr/>
        </p:nvPicPr>
        <p:blipFill>
          <a:blip r:embed="rId12"/>
          <a:stretch/>
        </p:blipFill>
        <p:spPr>
          <a:xfrm>
            <a:off x="2117880" y="50194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68" name="Google Shape;372;p46" descr=""/>
          <p:cNvPicPr/>
          <p:nvPr/>
        </p:nvPicPr>
        <p:blipFill>
          <a:blip r:embed="rId13"/>
          <a:stretch/>
        </p:blipFill>
        <p:spPr>
          <a:xfrm>
            <a:off x="56844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69" name="Google Shape;373;p46" descr=""/>
          <p:cNvPicPr/>
          <p:nvPr/>
        </p:nvPicPr>
        <p:blipFill>
          <a:blip r:embed="rId14"/>
          <a:stretch/>
        </p:blipFill>
        <p:spPr>
          <a:xfrm>
            <a:off x="336780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70" name="Google Shape;374;p46" descr=""/>
          <p:cNvPicPr/>
          <p:nvPr/>
        </p:nvPicPr>
        <p:blipFill>
          <a:blip r:embed="rId15"/>
          <a:stretch/>
        </p:blipFill>
        <p:spPr>
          <a:xfrm>
            <a:off x="2892240" y="42436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71" name="Google Shape;375;p46" descr=""/>
          <p:cNvPicPr/>
          <p:nvPr/>
        </p:nvPicPr>
        <p:blipFill>
          <a:blip r:embed="rId16"/>
          <a:stretch/>
        </p:blipFill>
        <p:spPr>
          <a:xfrm>
            <a:off x="2892240" y="50194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72" name="Google Shape;376;p46" descr=""/>
          <p:cNvPicPr/>
          <p:nvPr/>
        </p:nvPicPr>
        <p:blipFill>
          <a:blip r:embed="rId17"/>
          <a:stretch/>
        </p:blipFill>
        <p:spPr>
          <a:xfrm>
            <a:off x="150156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73" name="Google Shape;377;p46" descr=""/>
          <p:cNvPicPr/>
          <p:nvPr/>
        </p:nvPicPr>
        <p:blipFill>
          <a:blip r:embed="rId18"/>
          <a:stretch/>
        </p:blipFill>
        <p:spPr>
          <a:xfrm>
            <a:off x="430092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74" name="Google Shape;378;p46" descr=""/>
          <p:cNvPicPr/>
          <p:nvPr/>
        </p:nvPicPr>
        <p:blipFill>
          <a:blip r:embed="rId19"/>
          <a:stretch/>
        </p:blipFill>
        <p:spPr>
          <a:xfrm>
            <a:off x="3666960" y="42436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75" name="Google Shape;379;p46" descr=""/>
          <p:cNvPicPr/>
          <p:nvPr/>
        </p:nvPicPr>
        <p:blipFill>
          <a:blip r:embed="rId20"/>
          <a:stretch/>
        </p:blipFill>
        <p:spPr>
          <a:xfrm>
            <a:off x="3666960" y="5019480"/>
            <a:ext cx="685440" cy="6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35;p31"/>
          <p:cNvSpPr/>
          <p:nvPr/>
        </p:nvSpPr>
        <p:spPr>
          <a:xfrm>
            <a:off x="766800" y="2728080"/>
            <a:ext cx="7934040" cy="11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700920" cy="70092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700920" cy="70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Как быстро заменить картинку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Google Shape;385;p47" descr=""/>
          <p:cNvPicPr/>
          <p:nvPr/>
        </p:nvPicPr>
        <p:blipFill>
          <a:blip r:embed="rId1"/>
          <a:srcRect l="1604" t="0" r="0" b="0"/>
          <a:stretch/>
        </p:blipFill>
        <p:spPr>
          <a:xfrm>
            <a:off x="441720" y="1865160"/>
            <a:ext cx="5383800" cy="3919320"/>
          </a:xfrm>
          <a:prstGeom prst="rect">
            <a:avLst/>
          </a:prstGeom>
          <a:ln w="19080">
            <a:solidFill>
              <a:srgbClr val="bfc1f0"/>
            </a:solidFill>
            <a:round/>
          </a:ln>
        </p:spPr>
      </p:pic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5890320" y="1786680"/>
            <a:ext cx="3120840" cy="39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Кликните правой кнопкой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мыши на изображение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Перейдите в пункт «заменить изображение», далее выберите нужный вариант загрузки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Двойным щелчком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по картинке вы можете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настроить нужный размер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и положение изображения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Google Shape;387;p47" descr=""/>
          <p:cNvPicPr/>
          <p:nvPr/>
        </p:nvPicPr>
        <p:blipFill>
          <a:blip r:embed="rId2"/>
          <a:srcRect l="0" t="0" r="6867" b="0"/>
          <a:stretch/>
        </p:blipFill>
        <p:spPr>
          <a:xfrm>
            <a:off x="6163560" y="4149720"/>
            <a:ext cx="2393640" cy="1634760"/>
          </a:xfrm>
          <a:prstGeom prst="rect">
            <a:avLst/>
          </a:prstGeom>
          <a:ln w="1908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Шаблоны слайдов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Google Shape;393;p48" descr=""/>
          <p:cNvPicPr/>
          <p:nvPr/>
        </p:nvPicPr>
        <p:blipFill>
          <a:blip r:embed="rId1"/>
          <a:stretch/>
        </p:blipFill>
        <p:spPr>
          <a:xfrm>
            <a:off x="689040" y="2039400"/>
            <a:ext cx="7413480" cy="4300200"/>
          </a:xfrm>
          <a:prstGeom prst="rect">
            <a:avLst/>
          </a:prstGeom>
          <a:ln w="19080">
            <a:solidFill>
              <a:srgbClr val="bfc1f0"/>
            </a:solidFill>
            <a:round/>
          </a:ln>
        </p:spPr>
      </p:pic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570960" y="1276560"/>
            <a:ext cx="7413480" cy="6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Чтобы использовать готовые решения слайдов, нужно перейти в пункт меню «Слайд»,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далее в выпадающем списке найти подпункт «Выбрать макет».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142;p32"/>
          <p:cNvSpPr/>
          <p:nvPr/>
        </p:nvSpPr>
        <p:spPr>
          <a:xfrm>
            <a:off x="630000" y="3689640"/>
            <a:ext cx="1513440" cy="242388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0400" y="1095120"/>
            <a:ext cx="8519040" cy="264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br>
              <a:rPr sz="3700"/>
            </a:b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Тема: Тема: NoSQL база данных. Для хранения показаний счетчиков электрической энергии в формате DLMS/COSEM.</a:t>
            </a:r>
            <a:br>
              <a:rPr sz="3700"/>
            </a:br>
            <a:br>
              <a:rPr sz="3700"/>
            </a:b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135600" y="4174920"/>
            <a:ext cx="585504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rgbClr val="02418b"/>
                </a:solidFill>
                <a:latin typeface="Roboto"/>
                <a:ea typeface="Roboto"/>
              </a:rPr>
              <a:t>Белявский Иван 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ubTitle"/>
          </p:nvPr>
        </p:nvSpPr>
        <p:spPr>
          <a:xfrm>
            <a:off x="3135600" y="4575240"/>
            <a:ext cx="5855040" cy="105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ubTitle"/>
          </p:nvPr>
        </p:nvSpPr>
        <p:spPr>
          <a:xfrm>
            <a:off x="3135600" y="4737960"/>
            <a:ext cx="5855040" cy="137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Программист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НПО МИР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7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План защиты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53;p33"/>
          <p:cNvSpPr/>
          <p:nvPr/>
        </p:nvSpPr>
        <p:spPr>
          <a:xfrm>
            <a:off x="680760" y="143064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Google Shape;154;p33"/>
          <p:cNvSpPr/>
          <p:nvPr/>
        </p:nvSpPr>
        <p:spPr>
          <a:xfrm>
            <a:off x="680760" y="225432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планировалось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Google Shape;155;p33"/>
          <p:cNvSpPr/>
          <p:nvPr/>
        </p:nvSpPr>
        <p:spPr>
          <a:xfrm>
            <a:off x="680760" y="309096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Google Shape;156;p33"/>
          <p:cNvSpPr/>
          <p:nvPr/>
        </p:nvSpPr>
        <p:spPr>
          <a:xfrm>
            <a:off x="680760" y="392796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получилось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Google Shape;157;p33"/>
          <p:cNvSpPr/>
          <p:nvPr/>
        </p:nvSpPr>
        <p:spPr>
          <a:xfrm>
            <a:off x="680760" y="471024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Схемы/архитектура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Google Shape;158;p33"/>
          <p:cNvSpPr/>
          <p:nvPr/>
        </p:nvSpPr>
        <p:spPr>
          <a:xfrm>
            <a:off x="680760" y="549216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94" name="Google Shape;159;p33"/>
          <p:cNvCxnSpPr>
            <a:stCxn id="88" idx="1"/>
            <a:endCxn id="89" idx="1"/>
          </p:cNvCxnSpPr>
          <p:nvPr/>
        </p:nvCxnSpPr>
        <p:spPr>
          <a:xfrm rot="10800000">
            <a:off x="680760" y="1680480"/>
            <a:ext cx="360" cy="824040"/>
          </a:xfrm>
          <a:prstGeom prst="curvedConnector3">
            <a:avLst>
              <a:gd name="adj1" fmla="val -56200000"/>
            </a:avLst>
          </a:prstGeom>
          <a:ln w="19080">
            <a:solidFill>
              <a:srgbClr val="013d85"/>
            </a:solidFill>
            <a:prstDash val="dash"/>
            <a:round/>
          </a:ln>
        </p:spPr>
      </p:cxnSp>
      <p:cxnSp>
        <p:nvCxnSpPr>
          <p:cNvPr id="95" name="Google Shape;160;p33"/>
          <p:cNvCxnSpPr>
            <a:stCxn id="89" idx="1"/>
            <a:endCxn id="90" idx="1"/>
          </p:cNvCxnSpPr>
          <p:nvPr/>
        </p:nvCxnSpPr>
        <p:spPr>
          <a:xfrm rot="10800000">
            <a:off x="680760" y="2504160"/>
            <a:ext cx="360" cy="837000"/>
          </a:xfrm>
          <a:prstGeom prst="curvedConnector3">
            <a:avLst>
              <a:gd name="adj1" fmla="val -56200000"/>
            </a:avLst>
          </a:prstGeom>
          <a:ln w="19080">
            <a:solidFill>
              <a:srgbClr val="013d85"/>
            </a:solidFill>
            <a:prstDash val="dash"/>
            <a:round/>
          </a:ln>
        </p:spPr>
      </p:cxnSp>
      <p:cxnSp>
        <p:nvCxnSpPr>
          <p:cNvPr id="96" name="Google Shape;161;p33"/>
          <p:cNvCxnSpPr>
            <a:stCxn id="90" idx="1"/>
            <a:endCxn id="91" idx="1"/>
          </p:cNvCxnSpPr>
          <p:nvPr/>
        </p:nvCxnSpPr>
        <p:spPr>
          <a:xfrm rot="10800000">
            <a:off x="680760" y="3340440"/>
            <a:ext cx="360" cy="837360"/>
          </a:xfrm>
          <a:prstGeom prst="curvedConnector3">
            <a:avLst>
              <a:gd name="adj1" fmla="val -56200000"/>
            </a:avLst>
          </a:prstGeom>
          <a:ln w="19080">
            <a:solidFill>
              <a:srgbClr val="013d85"/>
            </a:solidFill>
            <a:prstDash val="dash"/>
            <a:round/>
          </a:ln>
        </p:spPr>
      </p:cxnSp>
      <p:cxnSp>
        <p:nvCxnSpPr>
          <p:cNvPr id="97" name="Google Shape;162;p33"/>
          <p:cNvCxnSpPr/>
          <p:nvPr/>
        </p:nvCxnSpPr>
        <p:spPr>
          <a:xfrm flipH="1" rot="16200000">
            <a:off x="261720" y="4636080"/>
            <a:ext cx="838440" cy="2160"/>
          </a:xfrm>
          <a:prstGeom prst="curvedConnector3">
            <a:avLst>
              <a:gd name="adj1" fmla="val 25000"/>
            </a:avLst>
          </a:prstGeom>
          <a:ln w="19080">
            <a:solidFill>
              <a:srgbClr val="013d85"/>
            </a:solidFill>
            <a:prstDash val="dash"/>
            <a:round/>
          </a:ln>
        </p:spPr>
      </p:cxnSp>
      <p:cxnSp>
        <p:nvCxnSpPr>
          <p:cNvPr id="98" name="Google Shape;163;p33"/>
          <p:cNvCxnSpPr/>
          <p:nvPr/>
        </p:nvCxnSpPr>
        <p:spPr>
          <a:xfrm flipH="1" rot="16200000">
            <a:off x="261720" y="5513400"/>
            <a:ext cx="838440" cy="2160"/>
          </a:xfrm>
          <a:prstGeom prst="curvedConnector3">
            <a:avLst>
              <a:gd name="adj1" fmla="val 25000"/>
            </a:avLst>
          </a:prstGeom>
          <a:ln w="19080">
            <a:solidFill>
              <a:srgbClr val="013d85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Цели проекта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0" name="Google Shape;169;p34"/>
          <p:cNvGraphicFramePr/>
          <p:nvPr/>
        </p:nvGraphicFramePr>
        <p:xfrm>
          <a:off x="952560" y="2058840"/>
          <a:ext cx="7238160" cy="17654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Закрепить пройденный материал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концепцию приложения базы данных NoSQL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Разработать систему команд между  базой данных NoSQL и пользователем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основные команды обмена.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" name="Google Shape;170;p34"/>
          <p:cNvSpPr/>
          <p:nvPr/>
        </p:nvSpPr>
        <p:spPr>
          <a:xfrm>
            <a:off x="5339520" y="378000"/>
            <a:ext cx="3421440" cy="10904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360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Какие цели вы поставили и какие задачи решили своим проектом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планировалось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3" name="Google Shape;176;p35"/>
          <p:cNvGraphicFramePr/>
          <p:nvPr/>
        </p:nvGraphicFramePr>
        <p:xfrm>
          <a:off x="952560" y="2058840"/>
          <a:ext cx="7238160" cy="27270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4042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блок схему приложения базы данных.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систему команд обмена между пользователем и базой данных.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основу базы данных как серверного приложения.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основные команды создания элемента базы данных (отдельного прибора учёта - ПУ ), сохранение его показаний , выдача показаний по условию ( в данной реализации  по уровню потреблённой энергии).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5" name="Google Shape;183;p36"/>
          <p:cNvGraphicFramePr/>
          <p:nvPr/>
        </p:nvGraphicFramePr>
        <p:xfrm>
          <a:off x="952560" y="2058840"/>
          <a:ext cx="7238160" cy="159768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90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Стандарт языка с++ 20 версия (std::span)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Библиотека boost ( в частности boost::asio, boost::json, boost::thread)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Шаблоны проектирования ( в частности реализация виртуальной фабрики при разборе строк json 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81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509760" y="1273680"/>
            <a:ext cx="75902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Запрос в базе данных интервала показаний положительной энергий 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 rot="21595200">
            <a:off x="347760" y="1805760"/>
            <a:ext cx="8526600" cy="430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60000" y="2340000"/>
            <a:ext cx="8100000" cy="280944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 txBox="1"/>
          <p:nvPr/>
        </p:nvSpPr>
        <p:spPr>
          <a:xfrm>
            <a:off x="720000" y="1260000"/>
            <a:ext cx="74610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Запуск приложения и лог его работы во время выполнения запроса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 выдачи энергии в определённом промежутке показаний.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2024-10-21T19:47:11Z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