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0" d="100"/>
          <a:sy n="70" d="100"/>
        </p:scale>
        <p:origin x="1386"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932FF2-E13F-4409-8F41-6A29C76D42BF}" type="datetimeFigureOut">
              <a:rPr lang="pt-BR" smtClean="0"/>
              <a:t>14/07/2017</a:t>
            </a:fld>
            <a:endParaRPr lang="pt-BR"/>
          </a:p>
        </p:txBody>
      </p:sp>
      <p:sp>
        <p:nvSpPr>
          <p:cNvPr id="4" name="Espaço Reservado para Imagem de Slid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1490FD7-E5B1-45F6-8636-D5093691BE76}" type="slidenum">
              <a:rPr lang="pt-BR" smtClean="0"/>
              <a:t>‹nº›</a:t>
            </a:fld>
            <a:endParaRPr lang="pt-BR"/>
          </a:p>
        </p:txBody>
      </p:sp>
    </p:spTree>
    <p:extLst>
      <p:ext uri="{BB962C8B-B14F-4D97-AF65-F5344CB8AC3E}">
        <p14:creationId xmlns:p14="http://schemas.microsoft.com/office/powerpoint/2010/main" val="403927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71490FD7-E5B1-45F6-8636-D5093691BE76}" type="slidenum">
              <a:rPr lang="pt-BR" smtClean="0"/>
              <a:t>1</a:t>
            </a:fld>
            <a:endParaRPr lang="pt-BR"/>
          </a:p>
        </p:txBody>
      </p:sp>
    </p:spTree>
    <p:extLst>
      <p:ext uri="{BB962C8B-B14F-4D97-AF65-F5344CB8AC3E}">
        <p14:creationId xmlns:p14="http://schemas.microsoft.com/office/powerpoint/2010/main" val="142027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43" name="Group 42"/>
          <p:cNvGrpSpPr/>
          <p:nvPr/>
        </p:nvGrpSpPr>
        <p:grpSpPr>
          <a:xfrm>
            <a:off x="-382404" y="0"/>
            <a:ext cx="9932332" cy="6858000"/>
            <a:chOff x="-382404" y="0"/>
            <a:chExt cx="9932332" cy="6858000"/>
          </a:xfrm>
        </p:grpSpPr>
        <p:grpSp>
          <p:nvGrpSpPr>
            <p:cNvPr id="44" name="Group 44"/>
            <p:cNvGrpSpPr/>
            <p:nvPr/>
          </p:nvGrpSpPr>
          <p:grpSpPr>
            <a:xfrm>
              <a:off x="0" y="0"/>
              <a:ext cx="9144000" cy="6858000"/>
              <a:chOff x="0" y="0"/>
              <a:chExt cx="9144000" cy="6858000"/>
            </a:xfrm>
          </p:grpSpPr>
          <p:grpSp>
            <p:nvGrpSpPr>
              <p:cNvPr id="70" name="Group 4"/>
              <p:cNvGrpSpPr/>
              <p:nvPr/>
            </p:nvGrpSpPr>
            <p:grpSpPr>
              <a:xfrm>
                <a:off x="0" y="0"/>
                <a:ext cx="2514600" cy="6858000"/>
                <a:chOff x="0" y="0"/>
                <a:chExt cx="2514600" cy="6858000"/>
              </a:xfrm>
            </p:grpSpPr>
            <p:sp>
              <p:nvSpPr>
                <p:cNvPr id="115" name="Rectangle 11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1" name="Group 5"/>
              <p:cNvGrpSpPr/>
              <p:nvPr/>
            </p:nvGrpSpPr>
            <p:grpSpPr>
              <a:xfrm>
                <a:off x="422910" y="0"/>
                <a:ext cx="2514600" cy="6858000"/>
                <a:chOff x="0" y="0"/>
                <a:chExt cx="2514600" cy="6858000"/>
              </a:xfrm>
            </p:grpSpPr>
            <p:sp>
              <p:nvSpPr>
                <p:cNvPr id="85" name="Rectangle 84"/>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5" name="Freeform 44"/>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Freeform 51"/>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Hexagon 52"/>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4649096" y="-21511"/>
            <a:ext cx="3505200" cy="23128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733365" y="2708476"/>
            <a:ext cx="3313355" cy="1702160"/>
          </a:xfrm>
        </p:spPr>
        <p:txBody>
          <a:bodyPr>
            <a:normAutofit/>
          </a:bodyPr>
          <a:lstStyle>
            <a:lvl1pPr>
              <a:defRPr sz="3600"/>
            </a:lvl1pPr>
          </a:lstStyle>
          <a:p>
            <a:r>
              <a:rPr lang="pt-BR"/>
              <a:t>Clique para editar o título mestre</a:t>
            </a:r>
            <a:endParaRPr lang="en-US" dirty="0"/>
          </a:p>
        </p:txBody>
      </p:sp>
      <p:sp>
        <p:nvSpPr>
          <p:cNvPr id="3" name="Subtitle 2"/>
          <p:cNvSpPr>
            <a:spLocks noGrp="1"/>
          </p:cNvSpPr>
          <p:nvPr>
            <p:ph type="subTitle" idx="1"/>
          </p:nvPr>
        </p:nvSpPr>
        <p:spPr>
          <a:xfrm>
            <a:off x="4733365" y="4421080"/>
            <a:ext cx="3309803" cy="1260629"/>
          </a:xfrm>
        </p:spPr>
        <p:txBody>
          <a:bodyPr>
            <a:normAutofit/>
          </a:bodyPr>
          <a:lstStyle>
            <a:lvl1pPr marL="0" indent="0" algn="l">
              <a:buNone/>
              <a:defRPr sz="1800">
                <a:solidFill>
                  <a:srgbClr val="42424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a:xfrm>
            <a:off x="4738744" y="1516828"/>
            <a:ext cx="2133600" cy="750981"/>
          </a:xfrm>
        </p:spPr>
        <p:txBody>
          <a:bodyPr anchor="b"/>
          <a:lstStyle>
            <a:lvl1pPr algn="l">
              <a:defRPr sz="2400"/>
            </a:lvl1pPr>
          </a:lstStyle>
          <a:p>
            <a:fld id="{FA2116CB-2A94-4E82-9149-21B7B699643E}" type="datetimeFigureOut">
              <a:rPr lang="pt-BR" smtClean="0"/>
              <a:t>14/07/2017</a:t>
            </a:fld>
            <a:endParaRPr lang="pt-BR"/>
          </a:p>
        </p:txBody>
      </p:sp>
      <p:sp>
        <p:nvSpPr>
          <p:cNvPr id="50" name="Rectangle 49"/>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ooter Placeholder 4"/>
          <p:cNvSpPr>
            <a:spLocks noGrp="1"/>
          </p:cNvSpPr>
          <p:nvPr>
            <p:ph type="ftr" sz="quarter" idx="11"/>
          </p:nvPr>
        </p:nvSpPr>
        <p:spPr>
          <a:xfrm>
            <a:off x="5303520" y="5719966"/>
            <a:ext cx="2831592" cy="365125"/>
          </a:xfrm>
        </p:spPr>
        <p:txBody>
          <a:bodyPr>
            <a:normAutofit/>
          </a:bodyPr>
          <a:lstStyle>
            <a:lvl1pPr>
              <a:defRPr>
                <a:solidFill>
                  <a:schemeClr val="accent1"/>
                </a:solidFill>
              </a:defRPr>
            </a:lvl1pPr>
          </a:lstStyle>
          <a:p>
            <a:endParaRPr lang="pt-BR"/>
          </a:p>
        </p:txBody>
      </p:sp>
      <p:sp>
        <p:nvSpPr>
          <p:cNvPr id="6" name="Slide Number Placeholder 5"/>
          <p:cNvSpPr>
            <a:spLocks noGrp="1"/>
          </p:cNvSpPr>
          <p:nvPr>
            <p:ph type="sldNum" sz="quarter" idx="12"/>
          </p:nvPr>
        </p:nvSpPr>
        <p:spPr>
          <a:xfrm>
            <a:off x="4649096" y="5719966"/>
            <a:ext cx="643666" cy="365125"/>
          </a:xfrm>
        </p:spPr>
        <p:txBody>
          <a:bodyPr/>
          <a:lstStyle>
            <a:lvl1pPr>
              <a:defRPr>
                <a:solidFill>
                  <a:schemeClr val="accent1"/>
                </a:solidFill>
              </a:defRPr>
            </a:lvl1pPr>
          </a:lstStyle>
          <a:p>
            <a:fld id="{A8DA9A5A-84EF-425E-8230-3E04D4F9BBA9}" type="slidenum">
              <a:rPr lang="pt-BR" smtClean="0"/>
              <a:t>‹nº›</a:t>
            </a:fld>
            <a:endParaRPr lang="pt-BR"/>
          </a:p>
        </p:txBody>
      </p:sp>
      <p:sp>
        <p:nvSpPr>
          <p:cNvPr id="89" name="Rectangle 88"/>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Vertical Text Placeholder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FA2116CB-2A94-4E82-9149-21B7B699643E}" type="datetimeFigureOut">
              <a:rPr lang="pt-BR" smtClean="0"/>
              <a:t>14/07/2017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030147"/>
            <a:ext cx="1484453" cy="4780344"/>
          </a:xfrm>
        </p:spPr>
        <p:txBody>
          <a:bodyPr vert="eaVert" anchor="ctr"/>
          <a:lstStyle/>
          <a:p>
            <a:r>
              <a:rPr lang="pt-BR"/>
              <a:t>Clique para editar o título mestre</a:t>
            </a:r>
            <a:endParaRPr lang="en-US"/>
          </a:p>
        </p:txBody>
      </p:sp>
      <p:sp>
        <p:nvSpPr>
          <p:cNvPr id="3" name="Vertical Text Placeholder 2"/>
          <p:cNvSpPr>
            <a:spLocks noGrp="1"/>
          </p:cNvSpPr>
          <p:nvPr>
            <p:ph type="body" orient="vert" idx="1"/>
          </p:nvPr>
        </p:nvSpPr>
        <p:spPr>
          <a:xfrm>
            <a:off x="1053296" y="1030147"/>
            <a:ext cx="5423704" cy="4780344"/>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
        <p:nvSpPr>
          <p:cNvPr id="4" name="Date Placeholder 3"/>
          <p:cNvSpPr>
            <a:spLocks noGrp="1"/>
          </p:cNvSpPr>
          <p:nvPr>
            <p:ph type="dt" sz="half" idx="10"/>
          </p:nvPr>
        </p:nvSpPr>
        <p:spPr/>
        <p:txBody>
          <a:bodyPr/>
          <a:lstStyle/>
          <a:p>
            <a:fld id="{FA2116CB-2A94-4E82-9149-21B7B699643E}" type="datetimeFigureOut">
              <a:rPr lang="pt-BR" smtClean="0"/>
              <a:t>14/07/2017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Content Placeholder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FA2116CB-2A94-4E82-9149-21B7B699643E}" type="datetimeFigureOut">
              <a:rPr lang="pt-BR" smtClean="0"/>
              <a:t>14/07/2017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1258645" y="2900829"/>
            <a:ext cx="6637468" cy="1362075"/>
          </a:xfrm>
        </p:spPr>
        <p:txBody>
          <a:bodyPr anchor="b"/>
          <a:lstStyle>
            <a:lvl1pPr algn="l">
              <a:defRPr sz="4000" b="0" cap="none" baseline="0"/>
            </a:lvl1pPr>
          </a:lstStyle>
          <a:p>
            <a:r>
              <a:rPr lang="pt-BR"/>
              <a:t>Clique para editar o título mestre</a:t>
            </a:r>
            <a:endParaRPr lang="en-US" dirty="0"/>
          </a:p>
        </p:txBody>
      </p:sp>
      <p:sp>
        <p:nvSpPr>
          <p:cNvPr id="3" name="Text Placeholder 2"/>
          <p:cNvSpPr>
            <a:spLocks noGrp="1"/>
          </p:cNvSpPr>
          <p:nvPr>
            <p:ph type="body" idx="1"/>
          </p:nvPr>
        </p:nvSpPr>
        <p:spPr>
          <a:xfrm>
            <a:off x="1258645" y="4267200"/>
            <a:ext cx="6637467" cy="1520413"/>
          </a:xfrm>
        </p:spPr>
        <p:txBody>
          <a:bodyPr anchor="t"/>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Clique para editar o texto mestre</a:t>
            </a:r>
          </a:p>
        </p:txBody>
      </p:sp>
      <p:sp>
        <p:nvSpPr>
          <p:cNvPr id="4" name="Date Placeholder 3"/>
          <p:cNvSpPr>
            <a:spLocks noGrp="1"/>
          </p:cNvSpPr>
          <p:nvPr>
            <p:ph type="dt" sz="half" idx="10"/>
          </p:nvPr>
        </p:nvSpPr>
        <p:spPr/>
        <p:txBody>
          <a:bodyPr/>
          <a:lstStyle/>
          <a:p>
            <a:fld id="{FA2116CB-2A94-4E82-9149-21B7B699643E}" type="datetimeFigureOut">
              <a:rPr lang="pt-BR" smtClean="0"/>
              <a:t>14/07/2017</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5" name="Date Placeholder 4"/>
          <p:cNvSpPr>
            <a:spLocks noGrp="1"/>
          </p:cNvSpPr>
          <p:nvPr>
            <p:ph type="dt" sz="half" idx="10"/>
          </p:nvPr>
        </p:nvSpPr>
        <p:spPr/>
        <p:txBody>
          <a:bodyPr/>
          <a:lstStyle/>
          <a:p>
            <a:fld id="{FA2116CB-2A94-4E82-9149-21B7B699643E}" type="datetimeFigureOut">
              <a:rPr lang="pt-BR" smtClean="0"/>
              <a:t>14/07/2017</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A8DA9A5A-84EF-425E-8230-3E04D4F9BBA9}" type="slidenum">
              <a:rPr lang="pt-BR" smtClean="0"/>
              <a:t>‹nº›</a:t>
            </a:fld>
            <a:endParaRPr lang="pt-BR"/>
          </a:p>
        </p:txBody>
      </p:sp>
      <p:sp>
        <p:nvSpPr>
          <p:cNvPr id="9" name="Content Placeholder 8"/>
          <p:cNvSpPr>
            <a:spLocks noGrp="1"/>
          </p:cNvSpPr>
          <p:nvPr>
            <p:ph sz="quarter" idx="13"/>
          </p:nvPr>
        </p:nvSpPr>
        <p:spPr>
          <a:xfrm>
            <a:off x="1042416" y="2313432"/>
            <a:ext cx="3419856" cy="34930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11" name="Content Placeholder 10"/>
          <p:cNvSpPr>
            <a:spLocks noGrp="1"/>
          </p:cNvSpPr>
          <p:nvPr>
            <p:ph sz="quarter" idx="14"/>
          </p:nvPr>
        </p:nvSpPr>
        <p:spPr>
          <a:xfrm>
            <a:off x="4645152" y="2313431"/>
            <a:ext cx="3419856" cy="349300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a:p>
        </p:txBody>
      </p:sp>
      <p:sp>
        <p:nvSpPr>
          <p:cNvPr id="3" name="Text Placeholder 2"/>
          <p:cNvSpPr>
            <a:spLocks noGrp="1"/>
          </p:cNvSpPr>
          <p:nvPr>
            <p:ph type="body" idx="1"/>
          </p:nvPr>
        </p:nvSpPr>
        <p:spPr>
          <a:xfrm>
            <a:off x="1412111" y="2316009"/>
            <a:ext cx="3057148"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Content Placeholder 3"/>
          <p:cNvSpPr>
            <a:spLocks noGrp="1"/>
          </p:cNvSpPr>
          <p:nvPr>
            <p:ph sz="half" idx="2"/>
          </p:nvPr>
        </p:nvSpPr>
        <p:spPr>
          <a:xfrm>
            <a:off x="1041721"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11837" y="2316010"/>
            <a:ext cx="3055717" cy="639762"/>
          </a:xfrm>
        </p:spPr>
        <p:txBody>
          <a:bodyPr anchor="b"/>
          <a:lstStyle>
            <a:lvl1pPr marL="0" indent="0">
              <a:buNone/>
              <a:defRPr sz="24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Content Placeholder 5"/>
          <p:cNvSpPr>
            <a:spLocks noGrp="1"/>
          </p:cNvSpPr>
          <p:nvPr>
            <p:ph sz="quarter" idx="4"/>
          </p:nvPr>
        </p:nvSpPr>
        <p:spPr>
          <a:xfrm>
            <a:off x="4645152" y="2974694"/>
            <a:ext cx="3419856" cy="283579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FA2116CB-2A94-4E82-9149-21B7B699643E}" type="datetimeFigureOut">
              <a:rPr lang="pt-BR" smtClean="0"/>
              <a:t>14/07/2017</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a:p>
        </p:txBody>
      </p:sp>
      <p:sp>
        <p:nvSpPr>
          <p:cNvPr id="3" name="Date Placeholder 2"/>
          <p:cNvSpPr>
            <a:spLocks noGrp="1"/>
          </p:cNvSpPr>
          <p:nvPr>
            <p:ph type="dt" sz="half" idx="10"/>
          </p:nvPr>
        </p:nvSpPr>
        <p:spPr/>
        <p:txBody>
          <a:bodyPr/>
          <a:lstStyle/>
          <a:p>
            <a:fld id="{FA2116CB-2A94-4E82-9149-21B7B699643E}" type="datetimeFigureOut">
              <a:rPr lang="pt-BR" smtClean="0"/>
              <a:t>14/07/2017</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2116CB-2A94-4E82-9149-21B7B699643E}" type="datetimeFigureOut">
              <a:rPr lang="pt-BR" smtClean="0"/>
              <a:t>14/07/2017</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2" name="Group 4"/>
              <p:cNvGrpSpPr/>
              <p:nvPr/>
            </p:nvGrpSpPr>
            <p:grpSpPr>
              <a:xfrm>
                <a:off x="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5"/>
              <p:cNvGrpSpPr/>
              <p:nvPr/>
            </p:nvGrpSpPr>
            <p:grpSpPr>
              <a:xfrm>
                <a:off x="42291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4" name="Group 9"/>
              <p:cNvGrpSpPr/>
              <p:nvPr/>
            </p:nvGrpSpPr>
            <p:grpSpPr>
              <a:xfrm rot="10800000">
                <a:off x="6629400" y="0"/>
                <a:ext cx="2514600" cy="6858000"/>
                <a:chOff x="0" y="0"/>
                <a:chExt cx="2514600" cy="6858000"/>
              </a:xfrm>
            </p:grpSpPr>
            <p:sp>
              <p:nvSpPr>
                <p:cNvPr id="78" name="Rectangle 77"/>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5" name="Rectangle 74"/>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46"/>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Freeform 50"/>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2" name="Hexagon 51"/>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Hexagon 62"/>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Rectangle 45"/>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ate Placeholder 4"/>
          <p:cNvSpPr>
            <a:spLocks noGrp="1"/>
          </p:cNvSpPr>
          <p:nvPr>
            <p:ph type="dt" sz="half" idx="10"/>
          </p:nvPr>
        </p:nvSpPr>
        <p:spPr/>
        <p:txBody>
          <a:bodyPr/>
          <a:lstStyle/>
          <a:p>
            <a:fld id="{FA2116CB-2A94-4E82-9149-21B7B699643E}" type="datetimeFigureOut">
              <a:rPr lang="pt-BR" smtClean="0"/>
              <a:t>14/07/2017</a:t>
            </a:fld>
            <a:endParaRPr lang="pt-BR"/>
          </a:p>
        </p:txBody>
      </p:sp>
      <p:sp>
        <p:nvSpPr>
          <p:cNvPr id="7" name="Slide Number Placeholder 6"/>
          <p:cNvSpPr>
            <a:spLocks noGrp="1"/>
          </p:cNvSpPr>
          <p:nvPr>
            <p:ph type="sldNum" sz="quarter" idx="12"/>
          </p:nvPr>
        </p:nvSpPr>
        <p:spPr/>
        <p:txBody>
          <a:bodyPr/>
          <a:lstStyle/>
          <a:p>
            <a:fld id="{A8DA9A5A-84EF-425E-8230-3E04D4F9BBA9}" type="slidenum">
              <a:rPr lang="pt-BR" smtClean="0"/>
              <a:t>‹nº›</a:t>
            </a:fld>
            <a:endParaRPr lang="pt-BR"/>
          </a:p>
        </p:txBody>
      </p:sp>
      <p:sp>
        <p:nvSpPr>
          <p:cNvPr id="58" name="Rectangle 57"/>
          <p:cNvSpPr/>
          <p:nvPr/>
        </p:nvSpPr>
        <p:spPr>
          <a:xfrm>
            <a:off x="905571" y="601883"/>
            <a:ext cx="3562257" cy="5648445"/>
          </a:xfrm>
          <a:prstGeom prst="rect">
            <a:avLst/>
          </a:prstGeom>
          <a:solidFill>
            <a:schemeClr val="bg1"/>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1145894" y="856527"/>
            <a:ext cx="3090440" cy="5150734"/>
          </a:xfrm>
        </p:spPr>
        <p:txBody>
          <a:bodyP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61" name="Rectangle 60"/>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2" name="Title 1"/>
          <p:cNvSpPr>
            <a:spLocks noGrp="1"/>
          </p:cNvSpPr>
          <p:nvPr>
            <p:ph type="title"/>
          </p:nvPr>
        </p:nvSpPr>
        <p:spPr>
          <a:xfrm>
            <a:off x="4739833" y="2657434"/>
            <a:ext cx="3304572" cy="1463153"/>
          </a:xfrm>
        </p:spPr>
        <p:txBody>
          <a:bodyPr anchor="b">
            <a:normAutofit/>
          </a:bodyPr>
          <a:lstStyle>
            <a:lvl1pPr algn="l">
              <a:defRPr sz="2800" b="0"/>
            </a:lvl1pPr>
          </a:lstStyle>
          <a:p>
            <a:r>
              <a:rPr lang="pt-BR"/>
              <a:t>Clique para editar o título mestre</a:t>
            </a:r>
            <a:endParaRPr lang="en-US"/>
          </a:p>
        </p:txBody>
      </p:sp>
      <p:sp>
        <p:nvSpPr>
          <p:cNvPr id="4" name="Text Placeholder 3"/>
          <p:cNvSpPr>
            <a:spLocks noGrp="1"/>
          </p:cNvSpPr>
          <p:nvPr>
            <p:ph type="body" sz="half" idx="2"/>
          </p:nvPr>
        </p:nvSpPr>
        <p:spPr>
          <a:xfrm>
            <a:off x="4736592" y="4136994"/>
            <a:ext cx="3298784" cy="1517904"/>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grpSp>
        <p:nvGrpSpPr>
          <p:cNvPr id="44" name="Group 43"/>
          <p:cNvGrpSpPr/>
          <p:nvPr/>
        </p:nvGrpSpPr>
        <p:grpSpPr>
          <a:xfrm>
            <a:off x="-382404" y="0"/>
            <a:ext cx="9932332" cy="6858000"/>
            <a:chOff x="-382404" y="0"/>
            <a:chExt cx="9932332" cy="6858000"/>
          </a:xfrm>
        </p:grpSpPr>
        <p:grpSp>
          <p:nvGrpSpPr>
            <p:cNvPr id="45" name="Group 44"/>
            <p:cNvGrpSpPr/>
            <p:nvPr/>
          </p:nvGrpSpPr>
          <p:grpSpPr>
            <a:xfrm>
              <a:off x="0" y="0"/>
              <a:ext cx="9144000" cy="6858000"/>
              <a:chOff x="0" y="0"/>
              <a:chExt cx="9144000" cy="6858000"/>
            </a:xfrm>
          </p:grpSpPr>
          <p:grpSp>
            <p:nvGrpSpPr>
              <p:cNvPr id="75" name="Group 4"/>
              <p:cNvGrpSpPr/>
              <p:nvPr/>
            </p:nvGrpSpPr>
            <p:grpSpPr>
              <a:xfrm>
                <a:off x="0" y="0"/>
                <a:ext cx="2514600" cy="6858000"/>
                <a:chOff x="0" y="0"/>
                <a:chExt cx="2514600" cy="6858000"/>
              </a:xfrm>
            </p:grpSpPr>
            <p:sp>
              <p:nvSpPr>
                <p:cNvPr id="87" name="Rectangle 8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6" name="Group 5"/>
              <p:cNvGrpSpPr/>
              <p:nvPr/>
            </p:nvGrpSpPr>
            <p:grpSpPr>
              <a:xfrm>
                <a:off x="422910" y="0"/>
                <a:ext cx="2514600" cy="6858000"/>
                <a:chOff x="0" y="0"/>
                <a:chExt cx="2514600" cy="6858000"/>
              </a:xfrm>
            </p:grpSpPr>
            <p:sp>
              <p:nvSpPr>
                <p:cNvPr id="84" name="Rectangle 83"/>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7" name="Group 9"/>
              <p:cNvGrpSpPr/>
              <p:nvPr/>
            </p:nvGrpSpPr>
            <p:grpSpPr>
              <a:xfrm rot="10800000">
                <a:off x="6629400" y="0"/>
                <a:ext cx="2514600" cy="6858000"/>
                <a:chOff x="0" y="0"/>
                <a:chExt cx="2514600" cy="6858000"/>
              </a:xfrm>
            </p:grpSpPr>
            <p:sp>
              <p:nvSpPr>
                <p:cNvPr id="81" name="Rectangle 80"/>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8" name="Rectangle 77"/>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 name="Freeform 45"/>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Freeform 47"/>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Freeform 49"/>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1" name="Hexagon 50"/>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Hexagon 61"/>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Hexagon 63"/>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Hexagon 64"/>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Hexagon 65"/>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Hexagon 66"/>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Hexagon 67"/>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Hexagon 68"/>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Hexagon 69"/>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Hexagon 70"/>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Hexagon 71"/>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4" name="Rectangle 93"/>
          <p:cNvSpPr/>
          <p:nvPr/>
        </p:nvSpPr>
        <p:spPr>
          <a:xfrm>
            <a:off x="4561242" y="-21511"/>
            <a:ext cx="3679116" cy="6271840"/>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p:cNvSpPr/>
          <p:nvPr/>
        </p:nvSpPr>
        <p:spPr>
          <a:xfrm>
            <a:off x="905571" y="601883"/>
            <a:ext cx="3562257" cy="5648445"/>
          </a:xfrm>
          <a:prstGeom prst="rect">
            <a:avLst/>
          </a:prstGeom>
          <a:solidFill>
            <a:srgbClr val="FFFFFF"/>
          </a:solidFill>
          <a:ln w="3175">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4650889" y="6088284"/>
            <a:ext cx="3505200" cy="817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34424" y="2660904"/>
            <a:ext cx="3300984" cy="1463040"/>
          </a:xfrm>
        </p:spPr>
        <p:txBody>
          <a:bodyPr anchor="b">
            <a:normAutofit/>
          </a:bodyPr>
          <a:lstStyle>
            <a:lvl1pPr algn="l">
              <a:defRPr sz="2800" b="0"/>
            </a:lvl1pPr>
          </a:lstStyle>
          <a:p>
            <a:r>
              <a:rPr lang="pt-BR"/>
              <a:t>Clique para editar o título mestre</a:t>
            </a:r>
            <a:endParaRPr lang="en-US"/>
          </a:p>
        </p:txBody>
      </p:sp>
      <p:sp>
        <p:nvSpPr>
          <p:cNvPr id="3" name="Picture Placeholder 2"/>
          <p:cNvSpPr>
            <a:spLocks noGrp="1"/>
          </p:cNvSpPr>
          <p:nvPr>
            <p:ph type="pic" idx="1"/>
          </p:nvPr>
        </p:nvSpPr>
        <p:spPr>
          <a:xfrm>
            <a:off x="1005208" y="693795"/>
            <a:ext cx="3359623" cy="5468112"/>
          </a:xfrm>
        </p:spPr>
        <p:txBody>
          <a:bodyPr/>
          <a:lstStyle>
            <a:lvl1pPr marL="0" indent="0">
              <a:buNone/>
              <a:defRPr sz="3200">
                <a:solidFill>
                  <a:schemeClr val="accent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a:t>Clique no ícone para adicionar uma imagem</a:t>
            </a:r>
            <a:endParaRPr lang="en-US" dirty="0"/>
          </a:p>
        </p:txBody>
      </p:sp>
      <p:sp>
        <p:nvSpPr>
          <p:cNvPr id="4" name="Text Placeholder 3"/>
          <p:cNvSpPr>
            <a:spLocks noGrp="1"/>
          </p:cNvSpPr>
          <p:nvPr>
            <p:ph type="body" sz="half" idx="2"/>
          </p:nvPr>
        </p:nvSpPr>
        <p:spPr>
          <a:xfrm>
            <a:off x="4734630" y="4133088"/>
            <a:ext cx="3300573" cy="1519561"/>
          </a:xfrm>
        </p:spPr>
        <p:txBody>
          <a:bodyPr>
            <a:normAutofit/>
          </a:bodyPr>
          <a:lstStyle>
            <a:lvl1pPr marL="0" indent="0">
              <a:buNone/>
              <a:defRPr sz="1600">
                <a:solidFill>
                  <a:srgbClr val="42424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Clique para editar o texto mestre</a:t>
            </a:r>
          </a:p>
        </p:txBody>
      </p:sp>
      <p:sp>
        <p:nvSpPr>
          <p:cNvPr id="5" name="Date Placeholder 4"/>
          <p:cNvSpPr>
            <a:spLocks noGrp="1"/>
          </p:cNvSpPr>
          <p:nvPr>
            <p:ph type="dt" sz="half" idx="10"/>
          </p:nvPr>
        </p:nvSpPr>
        <p:spPr/>
        <p:txBody>
          <a:bodyPr/>
          <a:lstStyle/>
          <a:p>
            <a:fld id="{FA2116CB-2A94-4E82-9149-21B7B699643E}" type="datetimeFigureOut">
              <a:rPr lang="pt-BR" smtClean="0"/>
              <a:t>14/07/2017</a:t>
            </a:fld>
            <a:endParaRPr lang="pt-BR"/>
          </a:p>
        </p:txBody>
      </p:sp>
      <p:sp>
        <p:nvSpPr>
          <p:cNvPr id="6" name="Footer Placeholder 5"/>
          <p:cNvSpPr>
            <a:spLocks noGrp="1"/>
          </p:cNvSpPr>
          <p:nvPr>
            <p:ph type="ftr" sz="quarter" idx="11"/>
          </p:nvPr>
        </p:nvSpPr>
        <p:spPr>
          <a:xfrm>
            <a:off x="4641448" y="5724835"/>
            <a:ext cx="3493664" cy="365125"/>
          </a:xfrm>
        </p:spPr>
        <p:txBody>
          <a:bodyPr>
            <a:normAutofit/>
          </a:bodyPr>
          <a:lstStyle/>
          <a:p>
            <a:endParaRPr lang="pt-BR"/>
          </a:p>
        </p:txBody>
      </p:sp>
      <p:sp>
        <p:nvSpPr>
          <p:cNvPr id="7" name="Slide Number Placeholder 6"/>
          <p:cNvSpPr>
            <a:spLocks noGrp="1"/>
          </p:cNvSpPr>
          <p:nvPr>
            <p:ph type="sldNum" sz="quarter" idx="12"/>
          </p:nvPr>
        </p:nvSpPr>
        <p:spPr/>
        <p:txBody>
          <a:bodyPr/>
          <a:lstStyle/>
          <a:p>
            <a:fld id="{A8DA9A5A-84EF-425E-8230-3E04D4F9BBA9}" type="slidenum">
              <a:rPr lang="pt-BR" smtClean="0"/>
              <a:t>‹nº›</a:t>
            </a:fld>
            <a:endParaRPr lang="pt-B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42" name="Group 41"/>
          <p:cNvGrpSpPr/>
          <p:nvPr/>
        </p:nvGrpSpPr>
        <p:grpSpPr>
          <a:xfrm>
            <a:off x="-304800" y="0"/>
            <a:ext cx="9932332" cy="6858000"/>
            <a:chOff x="-382404" y="0"/>
            <a:chExt cx="9932332" cy="6858000"/>
          </a:xfrm>
        </p:grpSpPr>
        <p:grpSp>
          <p:nvGrpSpPr>
            <p:cNvPr id="43" name="Group 44"/>
            <p:cNvGrpSpPr/>
            <p:nvPr/>
          </p:nvGrpSpPr>
          <p:grpSpPr>
            <a:xfrm>
              <a:off x="0" y="0"/>
              <a:ext cx="9144000" cy="6858000"/>
              <a:chOff x="0" y="0"/>
              <a:chExt cx="9144000" cy="6858000"/>
            </a:xfrm>
          </p:grpSpPr>
          <p:grpSp>
            <p:nvGrpSpPr>
              <p:cNvPr id="101" name="Group 4"/>
              <p:cNvGrpSpPr/>
              <p:nvPr/>
            </p:nvGrpSpPr>
            <p:grpSpPr>
              <a:xfrm>
                <a:off x="0" y="0"/>
                <a:ext cx="2514600" cy="6858000"/>
                <a:chOff x="0" y="0"/>
                <a:chExt cx="2514600" cy="6858000"/>
              </a:xfrm>
            </p:grpSpPr>
            <p:sp>
              <p:nvSpPr>
                <p:cNvPr id="113" name="Rectangle 112"/>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2"/>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3"/>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2" name="Group 5"/>
              <p:cNvGrpSpPr/>
              <p:nvPr/>
            </p:nvGrpSpPr>
            <p:grpSpPr>
              <a:xfrm>
                <a:off x="422910" y="0"/>
                <a:ext cx="2514600" cy="6858000"/>
                <a:chOff x="0" y="0"/>
                <a:chExt cx="2514600" cy="6858000"/>
              </a:xfrm>
            </p:grpSpPr>
            <p:sp>
              <p:nvSpPr>
                <p:cNvPr id="110" name="Rectangle 109"/>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Rectangle 110"/>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3" name="Group 9"/>
              <p:cNvGrpSpPr/>
              <p:nvPr/>
            </p:nvGrpSpPr>
            <p:grpSpPr>
              <a:xfrm rot="10800000">
                <a:off x="6629400" y="0"/>
                <a:ext cx="2514600" cy="6858000"/>
                <a:chOff x="0" y="0"/>
                <a:chExt cx="2514600" cy="6858000"/>
              </a:xfrm>
            </p:grpSpPr>
            <p:sp>
              <p:nvSpPr>
                <p:cNvPr id="107" name="Rectangle 106"/>
                <p:cNvSpPr/>
                <p:nvPr/>
              </p:nvSpPr>
              <p:spPr>
                <a:xfrm>
                  <a:off x="914400" y="0"/>
                  <a:ext cx="1600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p:cNvSpPr/>
                <p:nvPr/>
              </p:nvSpPr>
              <p:spPr>
                <a:xfrm>
                  <a:off x="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Rectangle 108"/>
                <p:cNvSpPr/>
                <p:nvPr/>
              </p:nvSpPr>
              <p:spPr>
                <a:xfrm>
                  <a:off x="2286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4" name="Rectangle 103"/>
              <p:cNvSpPr/>
              <p:nvPr/>
            </p:nvSpPr>
            <p:spPr>
              <a:xfrm>
                <a:off x="3810000" y="0"/>
                <a:ext cx="28194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104"/>
              <p:cNvSpPr/>
              <p:nvPr/>
            </p:nvSpPr>
            <p:spPr>
              <a:xfrm>
                <a:off x="2895600" y="0"/>
                <a:ext cx="4572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p:cNvSpPr/>
              <p:nvPr/>
            </p:nvSpPr>
            <p:spPr>
              <a:xfrm>
                <a:off x="3124200" y="0"/>
                <a:ext cx="762000" cy="6858000"/>
              </a:xfrm>
              <a:prstGeom prst="rect">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4" name="Freeform 43"/>
            <p:cNvSpPr/>
            <p:nvPr/>
          </p:nvSpPr>
          <p:spPr>
            <a:xfrm>
              <a:off x="-11875" y="5035138"/>
              <a:ext cx="9144000" cy="1175655"/>
            </a:xfrm>
            <a:custGeom>
              <a:avLst/>
              <a:gdLst>
                <a:gd name="connsiteX0" fmla="*/ 0 w 9144000"/>
                <a:gd name="connsiteY0" fmla="*/ 1116280 h 1175656"/>
                <a:gd name="connsiteX1" fmla="*/ 1674420 w 9144000"/>
                <a:gd name="connsiteY1" fmla="*/ 1163781 h 1175656"/>
                <a:gd name="connsiteX2" fmla="*/ 4120737 w 9144000"/>
                <a:gd name="connsiteY2" fmla="*/ 1045028 h 1175656"/>
                <a:gd name="connsiteX3" fmla="*/ 7172696 w 9144000"/>
                <a:gd name="connsiteY3" fmla="*/ 605641 h 1175656"/>
                <a:gd name="connsiteX4" fmla="*/ 9144000 w 9144000"/>
                <a:gd name="connsiteY4" fmla="*/ 0 h 1175656"/>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270659 h 1330035"/>
                <a:gd name="connsiteX1" fmla="*/ 1674420 w 9144000"/>
                <a:gd name="connsiteY1" fmla="*/ 1318160 h 1330035"/>
                <a:gd name="connsiteX2" fmla="*/ 4120737 w 9144000"/>
                <a:gd name="connsiteY2" fmla="*/ 1199407 h 1330035"/>
                <a:gd name="connsiteX3" fmla="*/ 7172696 w 9144000"/>
                <a:gd name="connsiteY3" fmla="*/ 760020 h 1330035"/>
                <a:gd name="connsiteX4" fmla="*/ 9144000 w 9144000"/>
                <a:gd name="connsiteY4" fmla="*/ 0 h 1330035"/>
                <a:gd name="connsiteX0" fmla="*/ 0 w 9144000"/>
                <a:gd name="connsiteY0" fmla="*/ 1116279 h 1175655"/>
                <a:gd name="connsiteX1" fmla="*/ 1674420 w 9144000"/>
                <a:gd name="connsiteY1" fmla="*/ 1163780 h 1175655"/>
                <a:gd name="connsiteX2" fmla="*/ 4120737 w 9144000"/>
                <a:gd name="connsiteY2" fmla="*/ 1045027 h 1175655"/>
                <a:gd name="connsiteX3" fmla="*/ 7172696 w 9144000"/>
                <a:gd name="connsiteY3" fmla="*/ 605640 h 1175655"/>
                <a:gd name="connsiteX4" fmla="*/ 9144000 w 9144000"/>
                <a:gd name="connsiteY4" fmla="*/ 0 h 11756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1175655">
                  <a:moveTo>
                    <a:pt x="0" y="1116279"/>
                  </a:moveTo>
                  <a:cubicBezTo>
                    <a:pt x="493815" y="1145967"/>
                    <a:pt x="987631" y="1175655"/>
                    <a:pt x="1674420" y="1163780"/>
                  </a:cubicBezTo>
                  <a:cubicBezTo>
                    <a:pt x="2361209" y="1151905"/>
                    <a:pt x="3204358" y="1138050"/>
                    <a:pt x="4120737" y="1045027"/>
                  </a:cubicBezTo>
                  <a:cubicBezTo>
                    <a:pt x="5037116" y="952004"/>
                    <a:pt x="6335486" y="779811"/>
                    <a:pt x="7172696" y="605640"/>
                  </a:cubicBezTo>
                  <a:cubicBezTo>
                    <a:pt x="8009907" y="431469"/>
                    <a:pt x="8866910" y="154379"/>
                    <a:pt x="9144000" y="0"/>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a:off x="-11875" y="3467595"/>
              <a:ext cx="9144000" cy="890650"/>
            </a:xfrm>
            <a:custGeom>
              <a:avLst/>
              <a:gdLst>
                <a:gd name="connsiteX0" fmla="*/ 0 w 9144000"/>
                <a:gd name="connsiteY0" fmla="*/ 890650 h 890650"/>
                <a:gd name="connsiteX1" fmla="*/ 1045028 w 9144000"/>
                <a:gd name="connsiteY1" fmla="*/ 475013 h 890650"/>
                <a:gd name="connsiteX2" fmla="*/ 3111335 w 9144000"/>
                <a:gd name="connsiteY2" fmla="*/ 71252 h 890650"/>
                <a:gd name="connsiteX3" fmla="*/ 5913911 w 9144000"/>
                <a:gd name="connsiteY3" fmla="*/ 71252 h 890650"/>
                <a:gd name="connsiteX4" fmla="*/ 9144000 w 9144000"/>
                <a:gd name="connsiteY4" fmla="*/ 498764 h 890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0" h="890650">
                  <a:moveTo>
                    <a:pt x="0" y="890650"/>
                  </a:moveTo>
                  <a:cubicBezTo>
                    <a:pt x="263236" y="751114"/>
                    <a:pt x="526472" y="611579"/>
                    <a:pt x="1045028" y="475013"/>
                  </a:cubicBezTo>
                  <a:cubicBezTo>
                    <a:pt x="1563584" y="338447"/>
                    <a:pt x="2299855" y="138545"/>
                    <a:pt x="3111335" y="71252"/>
                  </a:cubicBezTo>
                  <a:cubicBezTo>
                    <a:pt x="3922815" y="3959"/>
                    <a:pt x="4908467" y="0"/>
                    <a:pt x="5913911" y="71252"/>
                  </a:cubicBezTo>
                  <a:cubicBezTo>
                    <a:pt x="6919355" y="142504"/>
                    <a:pt x="8595756" y="427512"/>
                    <a:pt x="9144000" y="498764"/>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 name="Freeform 45"/>
            <p:cNvSpPr/>
            <p:nvPr/>
          </p:nvSpPr>
          <p:spPr>
            <a:xfrm>
              <a:off x="-23751" y="5640779"/>
              <a:ext cx="3004457" cy="1211283"/>
            </a:xfrm>
            <a:custGeom>
              <a:avLst/>
              <a:gdLst>
                <a:gd name="connsiteX0" fmla="*/ 0 w 3004457"/>
                <a:gd name="connsiteY0" fmla="*/ 0 h 1211283"/>
                <a:gd name="connsiteX1" fmla="*/ 3004457 w 3004457"/>
                <a:gd name="connsiteY1" fmla="*/ 1211283 h 1211283"/>
              </a:gdLst>
              <a:ahLst/>
              <a:cxnLst>
                <a:cxn ang="0">
                  <a:pos x="connsiteX0" y="connsiteY0"/>
                </a:cxn>
                <a:cxn ang="0">
                  <a:pos x="connsiteX1" y="connsiteY1"/>
                </a:cxn>
              </a:cxnLst>
              <a:rect l="l" t="t" r="r" b="b"/>
              <a:pathLst>
                <a:path w="3004457" h="1211283">
                  <a:moveTo>
                    <a:pt x="0" y="0"/>
                  </a:moveTo>
                  <a:cubicBezTo>
                    <a:pt x="1103415" y="501732"/>
                    <a:pt x="2206831" y="1003465"/>
                    <a:pt x="3004457" y="1211283"/>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1875" y="5284519"/>
              <a:ext cx="9144000" cy="1478478"/>
            </a:xfrm>
            <a:custGeom>
              <a:avLst/>
              <a:gdLst>
                <a:gd name="connsiteX0" fmla="*/ 0 w 9144000"/>
                <a:gd name="connsiteY0" fmla="*/ 0 h 1478478"/>
                <a:gd name="connsiteX1" fmla="*/ 1104405 w 9144000"/>
                <a:gd name="connsiteY1" fmla="*/ 344385 h 1478478"/>
                <a:gd name="connsiteX2" fmla="*/ 3194462 w 9144000"/>
                <a:gd name="connsiteY2" fmla="*/ 866899 h 1478478"/>
                <a:gd name="connsiteX3" fmla="*/ 5676405 w 9144000"/>
                <a:gd name="connsiteY3" fmla="*/ 1282536 h 1478478"/>
                <a:gd name="connsiteX4" fmla="*/ 7730836 w 9144000"/>
                <a:gd name="connsiteY4" fmla="*/ 1448790 h 1478478"/>
                <a:gd name="connsiteX5" fmla="*/ 8573984 w 9144000"/>
                <a:gd name="connsiteY5" fmla="*/ 1460665 h 1478478"/>
                <a:gd name="connsiteX6" fmla="*/ 9144000 w 9144000"/>
                <a:gd name="connsiteY6" fmla="*/ 1425039 h 147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144000" h="1478478">
                  <a:moveTo>
                    <a:pt x="0" y="0"/>
                  </a:moveTo>
                  <a:cubicBezTo>
                    <a:pt x="285997" y="99951"/>
                    <a:pt x="571995" y="199902"/>
                    <a:pt x="1104405" y="344385"/>
                  </a:cubicBezTo>
                  <a:cubicBezTo>
                    <a:pt x="1636815" y="488868"/>
                    <a:pt x="2432462" y="710541"/>
                    <a:pt x="3194462" y="866899"/>
                  </a:cubicBezTo>
                  <a:cubicBezTo>
                    <a:pt x="3956462" y="1023258"/>
                    <a:pt x="4920343" y="1185554"/>
                    <a:pt x="5676405" y="1282536"/>
                  </a:cubicBezTo>
                  <a:cubicBezTo>
                    <a:pt x="6432467" y="1379518"/>
                    <a:pt x="7247906" y="1419102"/>
                    <a:pt x="7730836" y="1448790"/>
                  </a:cubicBezTo>
                  <a:cubicBezTo>
                    <a:pt x="8213766" y="1478478"/>
                    <a:pt x="8338457" y="1464623"/>
                    <a:pt x="8573984" y="1460665"/>
                  </a:cubicBezTo>
                  <a:cubicBezTo>
                    <a:pt x="8809511" y="1456707"/>
                    <a:pt x="8976755" y="1440873"/>
                    <a:pt x="9144000" y="1425039"/>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Freeform 48"/>
            <p:cNvSpPr/>
            <p:nvPr/>
          </p:nvSpPr>
          <p:spPr>
            <a:xfrm>
              <a:off x="2137558" y="5132120"/>
              <a:ext cx="6982691" cy="1719942"/>
            </a:xfrm>
            <a:custGeom>
              <a:avLst/>
              <a:gdLst>
                <a:gd name="connsiteX0" fmla="*/ 0 w 6982691"/>
                <a:gd name="connsiteY0" fmla="*/ 1719942 h 1719942"/>
                <a:gd name="connsiteX1" fmla="*/ 546265 w 6982691"/>
                <a:gd name="connsiteY1" fmla="*/ 1185553 h 1719942"/>
                <a:gd name="connsiteX2" fmla="*/ 1330037 w 6982691"/>
                <a:gd name="connsiteY2" fmla="*/ 710540 h 1719942"/>
                <a:gd name="connsiteX3" fmla="*/ 2078182 w 6982691"/>
                <a:gd name="connsiteY3" fmla="*/ 437407 h 1719942"/>
                <a:gd name="connsiteX4" fmla="*/ 3348842 w 6982691"/>
                <a:gd name="connsiteY4" fmla="*/ 152399 h 1719942"/>
                <a:gd name="connsiteX5" fmla="*/ 4001985 w 6982691"/>
                <a:gd name="connsiteY5" fmla="*/ 69272 h 1719942"/>
                <a:gd name="connsiteX6" fmla="*/ 5047013 w 6982691"/>
                <a:gd name="connsiteY6" fmla="*/ 9896 h 1719942"/>
                <a:gd name="connsiteX7" fmla="*/ 5890161 w 6982691"/>
                <a:gd name="connsiteY7" fmla="*/ 9896 h 1719942"/>
                <a:gd name="connsiteX8" fmla="*/ 6495803 w 6982691"/>
                <a:gd name="connsiteY8" fmla="*/ 9896 h 1719942"/>
                <a:gd name="connsiteX9" fmla="*/ 6899564 w 6982691"/>
                <a:gd name="connsiteY9" fmla="*/ 33646 h 1719942"/>
                <a:gd name="connsiteX10" fmla="*/ 6982691 w 6982691"/>
                <a:gd name="connsiteY10" fmla="*/ 45522 h 17199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82691" h="1719942">
                  <a:moveTo>
                    <a:pt x="0" y="1719942"/>
                  </a:moveTo>
                  <a:cubicBezTo>
                    <a:pt x="162296" y="1536864"/>
                    <a:pt x="324592" y="1353787"/>
                    <a:pt x="546265" y="1185553"/>
                  </a:cubicBezTo>
                  <a:cubicBezTo>
                    <a:pt x="767938" y="1017319"/>
                    <a:pt x="1074718" y="835231"/>
                    <a:pt x="1330037" y="710540"/>
                  </a:cubicBezTo>
                  <a:cubicBezTo>
                    <a:pt x="1585356" y="585849"/>
                    <a:pt x="1741715" y="530430"/>
                    <a:pt x="2078182" y="437407"/>
                  </a:cubicBezTo>
                  <a:cubicBezTo>
                    <a:pt x="2414649" y="344384"/>
                    <a:pt x="3028208" y="213755"/>
                    <a:pt x="3348842" y="152399"/>
                  </a:cubicBezTo>
                  <a:cubicBezTo>
                    <a:pt x="3669476" y="91043"/>
                    <a:pt x="3718957" y="93022"/>
                    <a:pt x="4001985" y="69272"/>
                  </a:cubicBezTo>
                  <a:cubicBezTo>
                    <a:pt x="4285013" y="45522"/>
                    <a:pt x="4732317" y="19792"/>
                    <a:pt x="5047013" y="9896"/>
                  </a:cubicBezTo>
                  <a:cubicBezTo>
                    <a:pt x="5361709" y="0"/>
                    <a:pt x="5890161" y="9896"/>
                    <a:pt x="5890161" y="9896"/>
                  </a:cubicBezTo>
                  <a:lnTo>
                    <a:pt x="6495803" y="9896"/>
                  </a:lnTo>
                  <a:cubicBezTo>
                    <a:pt x="6664037" y="13854"/>
                    <a:pt x="6818416" y="27708"/>
                    <a:pt x="6899564" y="33646"/>
                  </a:cubicBezTo>
                  <a:cubicBezTo>
                    <a:pt x="6980712" y="39584"/>
                    <a:pt x="6953003" y="37605"/>
                    <a:pt x="6982691" y="45522"/>
                  </a:cubicBezTo>
                </a:path>
              </a:pathLst>
            </a:custGeom>
            <a:ln w="6350">
              <a:solidFill>
                <a:schemeClr val="bg1">
                  <a:alpha val="2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Hexagon 49"/>
            <p:cNvSpPr/>
            <p:nvPr/>
          </p:nvSpPr>
          <p:spPr>
            <a:xfrm rot="1800000">
              <a:off x="2996165" y="2859252"/>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p:cNvSpPr/>
            <p:nvPr/>
          </p:nvSpPr>
          <p:spPr>
            <a:xfrm rot="1800000">
              <a:off x="3720065" y="4126078"/>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p:cNvSpPr/>
            <p:nvPr/>
          </p:nvSpPr>
          <p:spPr>
            <a:xfrm rot="1800000">
              <a:off x="3729591" y="1592427"/>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p:cNvSpPr/>
            <p:nvPr/>
          </p:nvSpPr>
          <p:spPr>
            <a:xfrm rot="1800000">
              <a:off x="2977115" y="325603"/>
              <a:ext cx="1601400" cy="1388236"/>
            </a:xfrm>
            <a:prstGeom prst="hexagon">
              <a:avLst>
                <a:gd name="adj" fmla="val 28544"/>
                <a:gd name="vf" fmla="val 115470"/>
              </a:avLst>
            </a:prstGeom>
            <a:solidFill>
              <a:schemeClr val="bg1">
                <a:alpha val="4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p:cNvSpPr/>
            <p:nvPr/>
          </p:nvSpPr>
          <p:spPr>
            <a:xfrm rot="1800000">
              <a:off x="4463014" y="5383378"/>
              <a:ext cx="1601400" cy="1388236"/>
            </a:xfrm>
            <a:prstGeom prst="hexagon">
              <a:avLst>
                <a:gd name="adj" fmla="val 28544"/>
                <a:gd name="vf" fmla="val 115470"/>
              </a:avLst>
            </a:prstGeom>
            <a:solidFill>
              <a:schemeClr val="bg1">
                <a:alpha val="6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rot="1800000">
              <a:off x="-382404" y="4201528"/>
              <a:ext cx="1261499"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56357 w 1261499"/>
                <a:gd name="connsiteY5" fmla="*/ 1388236 h 1388236"/>
                <a:gd name="connsiteX6" fmla="*/ 0 w 1261499"/>
                <a:gd name="connsiteY6" fmla="*/ 105098 h 1388236"/>
                <a:gd name="connsiteX0" fmla="*/ 0 w 1261499"/>
                <a:gd name="connsiteY0" fmla="*/ 105098 h 1388236"/>
                <a:gd name="connsiteX1" fmla="*/ 56357 w 1261499"/>
                <a:gd name="connsiteY1" fmla="*/ 0 h 1388236"/>
                <a:gd name="connsiteX2" fmla="*/ 865241 w 1261499"/>
                <a:gd name="connsiteY2" fmla="*/ 0 h 1388236"/>
                <a:gd name="connsiteX3" fmla="*/ 1261499 w 1261499"/>
                <a:gd name="connsiteY3" fmla="*/ 694118 h 1388236"/>
                <a:gd name="connsiteX4" fmla="*/ 865241 w 1261499"/>
                <a:gd name="connsiteY4" fmla="*/ 1388236 h 1388236"/>
                <a:gd name="connsiteX5" fmla="*/ 744578 w 1261499"/>
                <a:gd name="connsiteY5" fmla="*/ 1387893 h 1388236"/>
                <a:gd name="connsiteX6" fmla="*/ 0 w 1261499"/>
                <a:gd name="connsiteY6" fmla="*/ 10509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61499" h="1388236">
                  <a:moveTo>
                    <a:pt x="0" y="105098"/>
                  </a:moveTo>
                  <a:lnTo>
                    <a:pt x="56357" y="0"/>
                  </a:lnTo>
                  <a:lnTo>
                    <a:pt x="865241" y="0"/>
                  </a:lnTo>
                  <a:lnTo>
                    <a:pt x="1261499" y="694118"/>
                  </a:lnTo>
                  <a:lnTo>
                    <a:pt x="865241" y="1388236"/>
                  </a:lnTo>
                  <a:lnTo>
                    <a:pt x="744578" y="1387893"/>
                  </a:lnTo>
                  <a:lnTo>
                    <a:pt x="0" y="105098"/>
                  </a:lnTo>
                  <a:close/>
                </a:path>
              </a:pathLst>
            </a:cu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p:cNvSpPr/>
            <p:nvPr/>
          </p:nvSpPr>
          <p:spPr>
            <a:xfrm rot="1800000">
              <a:off x="24365" y="540242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p:cNvSpPr/>
            <p:nvPr/>
          </p:nvSpPr>
          <p:spPr>
            <a:xfrm rot="1800000">
              <a:off x="52941" y="284972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p:cNvSpPr/>
            <p:nvPr/>
          </p:nvSpPr>
          <p:spPr>
            <a:xfrm rot="1800000">
              <a:off x="776840" y="4126077"/>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p:cNvSpPr/>
            <p:nvPr/>
          </p:nvSpPr>
          <p:spPr>
            <a:xfrm rot="1800000">
              <a:off x="1510265" y="54119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p:cNvSpPr/>
            <p:nvPr/>
          </p:nvSpPr>
          <p:spPr>
            <a:xfrm rot="1800000">
              <a:off x="1529316" y="2859252"/>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Hexagon 94"/>
            <p:cNvSpPr/>
            <p:nvPr/>
          </p:nvSpPr>
          <p:spPr>
            <a:xfrm rot="1800000">
              <a:off x="795890" y="1563853"/>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Hexagon 95"/>
            <p:cNvSpPr/>
            <p:nvPr/>
          </p:nvSpPr>
          <p:spPr>
            <a:xfrm rot="1800000">
              <a:off x="6806166" y="4145128"/>
              <a:ext cx="1601400" cy="1388236"/>
            </a:xfrm>
            <a:prstGeom prst="hexagon">
              <a:avLst>
                <a:gd name="adj" fmla="val 28544"/>
                <a:gd name="vf" fmla="val 115470"/>
              </a:avLst>
            </a:prstGeom>
            <a:solidFill>
              <a:schemeClr val="bg1">
                <a:alpha val="10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Hexagon 96"/>
            <p:cNvSpPr/>
            <p:nvPr/>
          </p:nvSpPr>
          <p:spPr>
            <a:xfrm rot="1800000">
              <a:off x="7549116" y="5421479"/>
              <a:ext cx="1601400" cy="1388236"/>
            </a:xfrm>
            <a:prstGeom prst="hexagon">
              <a:avLst>
                <a:gd name="adj" fmla="val 28544"/>
                <a:gd name="vf" fmla="val 115470"/>
              </a:avLst>
            </a:pr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Hexagon 97"/>
            <p:cNvSpPr/>
            <p:nvPr/>
          </p:nvSpPr>
          <p:spPr>
            <a:xfrm rot="1800000">
              <a:off x="7549117" y="2868778"/>
              <a:ext cx="1601400" cy="1388236"/>
            </a:xfrm>
            <a:prstGeom prst="hexagon">
              <a:avLst>
                <a:gd name="adj" fmla="val 28544"/>
                <a:gd name="vf" fmla="val 115470"/>
              </a:avLst>
            </a:prstGeom>
            <a:solidFill>
              <a:schemeClr val="bg1">
                <a:alpha val="7000"/>
              </a:schemeClr>
            </a:solidFill>
            <a:ln w="12700">
              <a:solidFill>
                <a:schemeClr val="bg1">
                  <a:alpha val="8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rot="1800000">
              <a:off x="8306521" y="4055629"/>
              <a:ext cx="1243407" cy="1388236"/>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118 h 1388236"/>
                <a:gd name="connsiteX1" fmla="*/ 396258 w 1601400"/>
                <a:gd name="connsiteY1" fmla="*/ 0 h 1388236"/>
                <a:gd name="connsiteX2" fmla="*/ 474029 w 1601400"/>
                <a:gd name="connsiteY2" fmla="*/ 4016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243407"/>
                <a:gd name="connsiteY0" fmla="*/ 694118 h 1388236"/>
                <a:gd name="connsiteX1" fmla="*/ 396258 w 1243407"/>
                <a:gd name="connsiteY1" fmla="*/ 0 h 1388236"/>
                <a:gd name="connsiteX2" fmla="*/ 474029 w 1243407"/>
                <a:gd name="connsiteY2" fmla="*/ 4016 h 1388236"/>
                <a:gd name="connsiteX3" fmla="*/ 1243407 w 1243407"/>
                <a:gd name="connsiteY3" fmla="*/ 1325983 h 1388236"/>
                <a:gd name="connsiteX4" fmla="*/ 1205142 w 1243407"/>
                <a:gd name="connsiteY4" fmla="*/ 1388236 h 1388236"/>
                <a:gd name="connsiteX5" fmla="*/ 396258 w 1243407"/>
                <a:gd name="connsiteY5" fmla="*/ 1388236 h 1388236"/>
                <a:gd name="connsiteX6" fmla="*/ 0 w 1243407"/>
                <a:gd name="connsiteY6" fmla="*/ 694118 h 138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3407" h="1388236">
                  <a:moveTo>
                    <a:pt x="0" y="694118"/>
                  </a:moveTo>
                  <a:lnTo>
                    <a:pt x="396258" y="0"/>
                  </a:lnTo>
                  <a:lnTo>
                    <a:pt x="474029" y="4016"/>
                  </a:lnTo>
                  <a:lnTo>
                    <a:pt x="1243407" y="1325983"/>
                  </a:lnTo>
                  <a:lnTo>
                    <a:pt x="1205142" y="1388236"/>
                  </a:lnTo>
                  <a:lnTo>
                    <a:pt x="396258" y="1388236"/>
                  </a:lnTo>
                  <a:lnTo>
                    <a:pt x="0" y="694118"/>
                  </a:lnTo>
                  <a:close/>
                </a:path>
              </a:pathLst>
            </a:custGeom>
            <a:solidFill>
              <a:schemeClr val="bg1">
                <a:alpha val="400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rot="1800000">
              <a:off x="8306771" y="1511524"/>
              <a:ext cx="1241871" cy="1388822"/>
            </a:xfrm>
            <a:custGeom>
              <a:avLst/>
              <a:gdLst>
                <a:gd name="connsiteX0" fmla="*/ 0 w 1601400"/>
                <a:gd name="connsiteY0" fmla="*/ 694118 h 1388236"/>
                <a:gd name="connsiteX1" fmla="*/ 396258 w 1601400"/>
                <a:gd name="connsiteY1" fmla="*/ 0 h 1388236"/>
                <a:gd name="connsiteX2" fmla="*/ 1205142 w 1601400"/>
                <a:gd name="connsiteY2" fmla="*/ 0 h 1388236"/>
                <a:gd name="connsiteX3" fmla="*/ 1601400 w 1601400"/>
                <a:gd name="connsiteY3" fmla="*/ 694118 h 1388236"/>
                <a:gd name="connsiteX4" fmla="*/ 1205142 w 1601400"/>
                <a:gd name="connsiteY4" fmla="*/ 1388236 h 1388236"/>
                <a:gd name="connsiteX5" fmla="*/ 396258 w 1601400"/>
                <a:gd name="connsiteY5" fmla="*/ 1388236 h 1388236"/>
                <a:gd name="connsiteX6" fmla="*/ 0 w 1601400"/>
                <a:gd name="connsiteY6" fmla="*/ 694118 h 1388236"/>
                <a:gd name="connsiteX0" fmla="*/ 0 w 1601400"/>
                <a:gd name="connsiteY0" fmla="*/ 694704 h 1388822"/>
                <a:gd name="connsiteX1" fmla="*/ 396258 w 1601400"/>
                <a:gd name="connsiteY1" fmla="*/ 586 h 1388822"/>
                <a:gd name="connsiteX2" fmla="*/ 482002 w 1601400"/>
                <a:gd name="connsiteY2" fmla="*/ 0 h 1388822"/>
                <a:gd name="connsiteX3" fmla="*/ 1601400 w 1601400"/>
                <a:gd name="connsiteY3" fmla="*/ 694704 h 1388822"/>
                <a:gd name="connsiteX4" fmla="*/ 1205142 w 1601400"/>
                <a:gd name="connsiteY4" fmla="*/ 1388822 h 1388822"/>
                <a:gd name="connsiteX5" fmla="*/ 396258 w 1601400"/>
                <a:gd name="connsiteY5" fmla="*/ 1388822 h 1388822"/>
                <a:gd name="connsiteX6" fmla="*/ 0 w 1601400"/>
                <a:gd name="connsiteY6" fmla="*/ 694704 h 1388822"/>
                <a:gd name="connsiteX0" fmla="*/ 0 w 1241871"/>
                <a:gd name="connsiteY0" fmla="*/ 694704 h 1388822"/>
                <a:gd name="connsiteX1" fmla="*/ 396258 w 1241871"/>
                <a:gd name="connsiteY1" fmla="*/ 586 h 1388822"/>
                <a:gd name="connsiteX2" fmla="*/ 482002 w 1241871"/>
                <a:gd name="connsiteY2" fmla="*/ 0 h 1388822"/>
                <a:gd name="connsiteX3" fmla="*/ 1241871 w 1241871"/>
                <a:gd name="connsiteY3" fmla="*/ 1323912 h 1388822"/>
                <a:gd name="connsiteX4" fmla="*/ 1205142 w 1241871"/>
                <a:gd name="connsiteY4" fmla="*/ 1388822 h 1388822"/>
                <a:gd name="connsiteX5" fmla="*/ 396258 w 1241871"/>
                <a:gd name="connsiteY5" fmla="*/ 1388822 h 1388822"/>
                <a:gd name="connsiteX6" fmla="*/ 0 w 1241871"/>
                <a:gd name="connsiteY6" fmla="*/ 694704 h 13888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41871" h="1388822">
                  <a:moveTo>
                    <a:pt x="0" y="694704"/>
                  </a:moveTo>
                  <a:lnTo>
                    <a:pt x="396258" y="586"/>
                  </a:lnTo>
                  <a:lnTo>
                    <a:pt x="482002" y="0"/>
                  </a:lnTo>
                  <a:lnTo>
                    <a:pt x="1241871" y="1323912"/>
                  </a:lnTo>
                  <a:lnTo>
                    <a:pt x="1205142" y="1388822"/>
                  </a:lnTo>
                  <a:lnTo>
                    <a:pt x="396258" y="1388822"/>
                  </a:lnTo>
                  <a:lnTo>
                    <a:pt x="0" y="694704"/>
                  </a:lnTo>
                  <a:close/>
                </a:path>
              </a:pathLst>
            </a:custGeom>
            <a:solidFill>
              <a:schemeClr val="bg1">
                <a:alpha val="0"/>
              </a:schemeClr>
            </a:solidFill>
            <a:ln w="12700">
              <a:solidFill>
                <a:schemeClr val="bg1">
                  <a:alpha val="12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Rectangle 65"/>
          <p:cNvSpPr/>
          <p:nvPr/>
        </p:nvSpPr>
        <p:spPr>
          <a:xfrm>
            <a:off x="457200" y="333487"/>
            <a:ext cx="8229600" cy="6185647"/>
          </a:xfrm>
          <a:prstGeom prst="rect">
            <a:avLst/>
          </a:prstGeom>
          <a:solidFill>
            <a:schemeClr val="bg1"/>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4561242" y="-21511"/>
            <a:ext cx="3679116" cy="699244"/>
          </a:xfrm>
          <a:prstGeom prst="rect">
            <a:avLst/>
          </a:prstGeom>
          <a:solidFill>
            <a:srgbClr val="F5F5F5"/>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4649096" y="-21510"/>
            <a:ext cx="3505200" cy="62393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043490" y="1027664"/>
            <a:ext cx="7024744" cy="1143000"/>
          </a:xfrm>
          <a:prstGeom prst="rect">
            <a:avLst/>
          </a:prstGeom>
        </p:spPr>
        <p:txBody>
          <a:bodyPr vert="horz" lIns="91440" tIns="45720" rIns="91440" bIns="45720" rtlCol="0" anchor="b">
            <a:normAutofit/>
          </a:bodyPr>
          <a:lstStyle/>
          <a:p>
            <a:r>
              <a:rPr lang="pt-BR"/>
              <a:t>Clique para editar o título mestre</a:t>
            </a:r>
            <a:endParaRPr lang="en-US" dirty="0"/>
          </a:p>
        </p:txBody>
      </p:sp>
      <p:sp>
        <p:nvSpPr>
          <p:cNvPr id="3" name="Text Placeholder 2"/>
          <p:cNvSpPr>
            <a:spLocks noGrp="1"/>
          </p:cNvSpPr>
          <p:nvPr>
            <p:ph type="body" idx="1"/>
          </p:nvPr>
        </p:nvSpPr>
        <p:spPr>
          <a:xfrm>
            <a:off x="1043492" y="2323652"/>
            <a:ext cx="6777317" cy="3508977"/>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5997388" y="224492"/>
            <a:ext cx="2133600" cy="365125"/>
          </a:xfrm>
          <a:prstGeom prst="rect">
            <a:avLst/>
          </a:prstGeom>
        </p:spPr>
        <p:txBody>
          <a:bodyPr vert="horz" lIns="91440" tIns="45720" rIns="91440" bIns="45720" rtlCol="0" anchor="ctr"/>
          <a:lstStyle>
            <a:lvl1pPr algn="r">
              <a:defRPr sz="1200">
                <a:solidFill>
                  <a:srgbClr val="FEFEFE"/>
                </a:solidFill>
              </a:defRPr>
            </a:lvl1pPr>
          </a:lstStyle>
          <a:p>
            <a:fld id="{FA2116CB-2A94-4E82-9149-21B7B699643E}" type="datetimeFigureOut">
              <a:rPr lang="pt-BR" smtClean="0"/>
              <a:t>14/07/2017</a:t>
            </a:fld>
            <a:endParaRPr lang="pt-BR"/>
          </a:p>
        </p:txBody>
      </p:sp>
      <p:sp>
        <p:nvSpPr>
          <p:cNvPr id="5" name="Footer Placeholder 4"/>
          <p:cNvSpPr>
            <a:spLocks noGrp="1"/>
          </p:cNvSpPr>
          <p:nvPr>
            <p:ph type="ftr" sz="quarter" idx="3"/>
          </p:nvPr>
        </p:nvSpPr>
        <p:spPr>
          <a:xfrm>
            <a:off x="4641448" y="5852160"/>
            <a:ext cx="3502152" cy="365125"/>
          </a:xfrm>
          <a:prstGeom prst="rect">
            <a:avLst/>
          </a:prstGeom>
        </p:spPr>
        <p:txBody>
          <a:bodyPr vert="horz" lIns="91440" tIns="45720" rIns="91440" bIns="45720" rtlCol="0" anchor="ctr"/>
          <a:lstStyle>
            <a:lvl1pPr algn="r">
              <a:defRPr sz="1200">
                <a:solidFill>
                  <a:schemeClr val="accent1"/>
                </a:solidFill>
              </a:defRPr>
            </a:lvl1pPr>
          </a:lstStyle>
          <a:p>
            <a:endParaRPr lang="pt-BR"/>
          </a:p>
        </p:txBody>
      </p:sp>
      <p:sp>
        <p:nvSpPr>
          <p:cNvPr id="6" name="Slide Number Placeholder 5"/>
          <p:cNvSpPr>
            <a:spLocks noGrp="1"/>
          </p:cNvSpPr>
          <p:nvPr>
            <p:ph type="sldNum" sz="quarter" idx="4"/>
          </p:nvPr>
        </p:nvSpPr>
        <p:spPr>
          <a:xfrm>
            <a:off x="4649096" y="224491"/>
            <a:ext cx="1332156" cy="365125"/>
          </a:xfrm>
          <a:prstGeom prst="rect">
            <a:avLst/>
          </a:prstGeom>
        </p:spPr>
        <p:txBody>
          <a:bodyPr vert="horz" lIns="91440" tIns="45720" rIns="91440" bIns="45720" rtlCol="0" anchor="ctr"/>
          <a:lstStyle>
            <a:lvl1pPr algn="l">
              <a:defRPr sz="1200">
                <a:solidFill>
                  <a:srgbClr val="FEFEFE"/>
                </a:solidFill>
              </a:defRPr>
            </a:lvl1pPr>
          </a:lstStyle>
          <a:p>
            <a:fld id="{A8DA9A5A-84EF-425E-8230-3E04D4F9BBA9}" type="slidenum">
              <a:rPr lang="pt-BR" smtClean="0"/>
              <a:t>‹nº›</a:t>
            </a:fld>
            <a:endParaRPr lang="pt-B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spcBef>
          <a:spcPct val="0"/>
        </a:spcBef>
        <a:buNone/>
        <a:defRPr sz="40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274320" algn="l" defTabSz="914400" rtl="0" eaLnBrk="1" latinLnBrk="0" hangingPunct="1">
        <a:spcBef>
          <a:spcPct val="20000"/>
        </a:spcBef>
        <a:buClr>
          <a:schemeClr val="accent1"/>
        </a:buClr>
        <a:buSzPct val="76000"/>
        <a:buFont typeface="Wingdings 2" pitchFamily="18" charset="2"/>
        <a:buChar char=""/>
        <a:defRPr sz="2400" kern="1200">
          <a:solidFill>
            <a:schemeClr val="tx2"/>
          </a:solidFill>
          <a:latin typeface="+mn-lt"/>
          <a:ea typeface="+mn-ea"/>
          <a:cs typeface="+mn-cs"/>
        </a:defRPr>
      </a:lvl1pPr>
      <a:lvl2pPr marL="640080" indent="-274320" algn="l" defTabSz="914400" rtl="0" eaLnBrk="1" latinLnBrk="0" hangingPunct="1">
        <a:spcBef>
          <a:spcPct val="20000"/>
        </a:spcBef>
        <a:buClr>
          <a:schemeClr val="accent1"/>
        </a:buClr>
        <a:buSzPct val="76000"/>
        <a:buFont typeface="Wingdings 2" pitchFamily="18" charset="2"/>
        <a:buChar char=""/>
        <a:defRPr sz="2200" kern="1200">
          <a:solidFill>
            <a:schemeClr val="tx2"/>
          </a:solidFill>
          <a:latin typeface="+mn-lt"/>
          <a:ea typeface="+mn-ea"/>
          <a:cs typeface="+mn-cs"/>
        </a:defRPr>
      </a:lvl2pPr>
      <a:lvl3pPr marL="914400" indent="-228600" algn="l" defTabSz="914400" rtl="0" eaLnBrk="1" latinLnBrk="0" hangingPunct="1">
        <a:spcBef>
          <a:spcPct val="20000"/>
        </a:spcBef>
        <a:buClr>
          <a:schemeClr val="accent1"/>
        </a:buClr>
        <a:buSzPct val="76000"/>
        <a:buFont typeface="Wingdings 2" pitchFamily="18" charset="2"/>
        <a:buChar char=""/>
        <a:defRPr sz="2000" kern="1200">
          <a:solidFill>
            <a:schemeClr val="tx2"/>
          </a:solidFill>
          <a:latin typeface="+mn-lt"/>
          <a:ea typeface="+mn-ea"/>
          <a:cs typeface="+mn-cs"/>
        </a:defRPr>
      </a:lvl3pPr>
      <a:lvl4pPr marL="1124712" indent="-228600" algn="l" defTabSz="914400" rtl="0" eaLnBrk="1" latinLnBrk="0" hangingPunct="1">
        <a:spcBef>
          <a:spcPct val="20000"/>
        </a:spcBef>
        <a:buClr>
          <a:schemeClr val="accent1"/>
        </a:buClr>
        <a:buSzPct val="76000"/>
        <a:buFont typeface="Wingdings 2" pitchFamily="18" charset="2"/>
        <a:buChar char=""/>
        <a:defRPr sz="1800" kern="1200">
          <a:solidFill>
            <a:schemeClr val="tx2"/>
          </a:solidFill>
          <a:latin typeface="+mn-lt"/>
          <a:ea typeface="+mn-ea"/>
          <a:cs typeface="+mn-cs"/>
        </a:defRPr>
      </a:lvl4pPr>
      <a:lvl5pPr marL="1325880" indent="-228600" algn="l" defTabSz="914400" rtl="0" eaLnBrk="1" latinLnBrk="0" hangingPunct="1">
        <a:spcBef>
          <a:spcPct val="20000"/>
        </a:spcBef>
        <a:buClr>
          <a:schemeClr val="accent1"/>
        </a:buClr>
        <a:buSzPct val="76000"/>
        <a:buFont typeface="Wingdings 2" pitchFamily="18" charset="2"/>
        <a:buChar char=""/>
        <a:defRPr sz="1600" kern="1200" baseline="0">
          <a:solidFill>
            <a:schemeClr val="tx2"/>
          </a:solidFill>
          <a:latin typeface="+mn-lt"/>
          <a:ea typeface="+mn-ea"/>
          <a:cs typeface="+mn-cs"/>
        </a:defRPr>
      </a:lvl5pPr>
      <a:lvl6pPr marL="1517904"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6pPr>
      <a:lvl7pPr marL="1719072"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7pPr>
      <a:lvl8pPr marL="1920240"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8pPr>
      <a:lvl9pPr marL="2121408" indent="-228600" algn="l" defTabSz="914400" rtl="0" eaLnBrk="1" latinLnBrk="0" hangingPunct="1">
        <a:spcBef>
          <a:spcPct val="20000"/>
        </a:spcBef>
        <a:buClr>
          <a:schemeClr val="accent1"/>
        </a:buClr>
        <a:buSzPct val="76000"/>
        <a:buFont typeface="Wingdings 2"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dirty="0"/>
              <a:t>FÓRUM SEGURANÇA DO PACIENTE</a:t>
            </a:r>
          </a:p>
        </p:txBody>
      </p:sp>
      <p:sp>
        <p:nvSpPr>
          <p:cNvPr id="3" name="Subtítulo 2"/>
          <p:cNvSpPr>
            <a:spLocks noGrp="1"/>
          </p:cNvSpPr>
          <p:nvPr>
            <p:ph type="subTitle" idx="1"/>
          </p:nvPr>
        </p:nvSpPr>
        <p:spPr/>
        <p:txBody>
          <a:bodyPr>
            <a:normAutofit lnSpcReduction="10000"/>
          </a:bodyPr>
          <a:lstStyle/>
          <a:p>
            <a:r>
              <a:rPr lang="pt-BR" dirty="0"/>
              <a:t>EMMANUEL FORTES S. CAVALCANTI</a:t>
            </a:r>
          </a:p>
          <a:p>
            <a:r>
              <a:rPr lang="pt-BR" dirty="0"/>
              <a:t>3º VICE PRESIDENTE CFM</a:t>
            </a:r>
          </a:p>
          <a:p>
            <a:r>
              <a:rPr lang="pt-BR" dirty="0"/>
              <a:t>BRASÍLIA, 04 DE JULHO 2017</a:t>
            </a:r>
          </a:p>
        </p:txBody>
      </p:sp>
    </p:spTree>
    <p:extLst>
      <p:ext uri="{BB962C8B-B14F-4D97-AF65-F5344CB8AC3E}">
        <p14:creationId xmlns:p14="http://schemas.microsoft.com/office/powerpoint/2010/main" val="260082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V) Organizar  a  escala  de  plantonistas,  zelando  para  que  não  haja  lacunas  durante  as  24  horas  de  funcionamento  da  instituição,  de  acordo  com  regramento  da  Resolução  CFM  nº 2.056, de  20 de setembro de 2013;</a:t>
            </a:r>
          </a:p>
          <a:p>
            <a:r>
              <a:rPr lang="pt-BR" dirty="0"/>
              <a:t>VI) Tomar providências para solucionar a ausência de plantonistas;</a:t>
            </a:r>
          </a:p>
        </p:txBody>
      </p:sp>
    </p:spTree>
    <p:extLst>
      <p:ext uri="{BB962C8B-B14F-4D97-AF65-F5344CB8AC3E}">
        <p14:creationId xmlns:p14="http://schemas.microsoft.com/office/powerpoint/2010/main" val="2671664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20000"/>
          </a:bodyPr>
          <a:lstStyle/>
          <a:p>
            <a:r>
              <a:rPr lang="pt-BR" dirty="0"/>
              <a:t>VII) Nas áreas de apoio ao trabalho médico, de caráter administrativo, envidar esforços para assegurar a correção do repasse dos honorários e do pagamento de salários, comprovando  documentalmente  as  providências  tomadas  junto  das  instâncias  superiores  para  solucionar  eventuais problemas;</a:t>
            </a:r>
          </a:p>
          <a:p>
            <a:r>
              <a:rPr lang="pt-BR" dirty="0"/>
              <a:t>VIII) Assegurar  que  as  condições  de  trabalho  dos  médicos  sejam  adequadas  no  que  diz respeito aos serviços de manutenção predial;</a:t>
            </a:r>
          </a:p>
        </p:txBody>
      </p:sp>
    </p:spTree>
    <p:extLst>
      <p:ext uri="{BB962C8B-B14F-4D97-AF65-F5344CB8AC3E}">
        <p14:creationId xmlns:p14="http://schemas.microsoft.com/office/powerpoint/2010/main" val="325417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77500" lnSpcReduction="20000"/>
          </a:bodyPr>
          <a:lstStyle/>
          <a:p>
            <a:r>
              <a:rPr lang="pt-BR" dirty="0"/>
              <a:t>IX) Assegurar  que  o  abastecimento  de  produtos  e  insumos  de  quaisquer  natureza  seja  adequado ao suprimento do consumo do estabelecimento assistencial, inclusive alimentos e  produtos farmacêuticos, conforme padronização da instituição;</a:t>
            </a:r>
          </a:p>
          <a:p>
            <a:r>
              <a:rPr lang="pt-BR" dirty="0"/>
              <a:t>X) Cumprir  o  que  determina  a  Resolução  CFM  nº  2056/2013,  no  que  for  atinente  à  organização  dos  demais  setores  assistenciais,  coordenando  as  ações  e  pugnando  pela harmonia intra e </a:t>
            </a:r>
            <a:r>
              <a:rPr lang="pt-BR" dirty="0" err="1"/>
              <a:t>interprofissional</a:t>
            </a:r>
            <a:r>
              <a:rPr lang="pt-BR" dirty="0"/>
              <a:t>;</a:t>
            </a:r>
          </a:p>
          <a:p>
            <a:r>
              <a:rPr lang="pt-BR" dirty="0"/>
              <a:t>XI) Cumprir o que determina a norma quanto às demais comissões oficiais, garantindo seu  pleno funcionamento;</a:t>
            </a:r>
          </a:p>
        </p:txBody>
      </p:sp>
    </p:spTree>
    <p:extLst>
      <p:ext uri="{BB962C8B-B14F-4D97-AF65-F5344CB8AC3E}">
        <p14:creationId xmlns:p14="http://schemas.microsoft.com/office/powerpoint/2010/main" val="16671680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a:bodyPr>
          <a:lstStyle/>
          <a:p>
            <a:r>
              <a:rPr lang="pt-BR" dirty="0"/>
              <a:t>XII)  Assegurar que as propagandas institucionais obedeçam ao disposto na  Resolução CFM nº 1.974, de 14 de julho de 2011, ou aquela que a suceder;</a:t>
            </a:r>
          </a:p>
          <a:p>
            <a:r>
              <a:rPr lang="pt-BR" dirty="0"/>
              <a:t>XIII) Assegurar que os médicos que prestam serviço no estabelecimento assistencial médico, independente do seu vínculo, obedeçam ao disposto no Regimento Interno da instituição</a:t>
            </a:r>
          </a:p>
          <a:p>
            <a:endParaRPr lang="pt-BR" dirty="0"/>
          </a:p>
        </p:txBody>
      </p:sp>
    </p:spTree>
    <p:extLst>
      <p:ext uri="{BB962C8B-B14F-4D97-AF65-F5344CB8AC3E}">
        <p14:creationId xmlns:p14="http://schemas.microsoft.com/office/powerpoint/2010/main" val="3735329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XIV) Assegurar  que  as  pessoas  jurídicas  que  atuam  na  instituição  estejam  regularmente inscritas no CRM;</a:t>
            </a:r>
          </a:p>
          <a:p>
            <a:r>
              <a:rPr lang="pt-BR" dirty="0"/>
              <a:t>XV) Assegurar  que  os  convênios  na  área  de  ensino  sejam  formulados  dentro  das  normas  vigentes, garantindo seus cumprimentos.</a:t>
            </a:r>
          </a:p>
          <a:p>
            <a:r>
              <a:rPr lang="pt-BR" dirty="0"/>
              <a:t>XVI) Não contratar médicos formados no exterior sem registro nos Conselhos de Medicina.</a:t>
            </a:r>
          </a:p>
        </p:txBody>
      </p:sp>
    </p:spTree>
    <p:extLst>
      <p:ext uri="{BB962C8B-B14F-4D97-AF65-F5344CB8AC3E}">
        <p14:creationId xmlns:p14="http://schemas.microsoft.com/office/powerpoint/2010/main" val="180509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OBRIGADO</a:t>
            </a:r>
          </a:p>
        </p:txBody>
      </p:sp>
    </p:spTree>
    <p:extLst>
      <p:ext uri="{BB962C8B-B14F-4D97-AF65-F5344CB8AC3E}">
        <p14:creationId xmlns:p14="http://schemas.microsoft.com/office/powerpoint/2010/main" val="12747813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pt-BR" dirty="0"/>
              <a:t>Responsabilidade do Diretor Técnico</a:t>
            </a:r>
          </a:p>
        </p:txBody>
      </p:sp>
      <p:sp>
        <p:nvSpPr>
          <p:cNvPr id="3" name="Espaço Reservado para Conteúdo 2"/>
          <p:cNvSpPr>
            <a:spLocks noGrp="1"/>
          </p:cNvSpPr>
          <p:nvPr>
            <p:ph idx="1"/>
          </p:nvPr>
        </p:nvSpPr>
        <p:spPr/>
        <p:txBody>
          <a:bodyPr>
            <a:normAutofit fontScale="92500" lnSpcReduction="10000"/>
          </a:bodyPr>
          <a:lstStyle/>
          <a:p>
            <a:r>
              <a:rPr lang="pt-BR" dirty="0"/>
              <a:t>Resolução 2056/13</a:t>
            </a:r>
          </a:p>
          <a:p>
            <a:r>
              <a:rPr lang="pt-BR" dirty="0"/>
              <a:t>Art. 16. Ambiente médico é aquele no qual se exija a presença de médico para definição de diagnóstico, terapêutica e estratégia de reabilitação, alcançando também aqueles onde se executam os ditos procedimentos diagnósticos, terapêuticos e de reabilitação, com ou sem a permanência do paciente nas dependências do serviço, bem como a execução de atos periciais.</a:t>
            </a:r>
          </a:p>
        </p:txBody>
      </p:sp>
    </p:spTree>
    <p:extLst>
      <p:ext uri="{BB962C8B-B14F-4D97-AF65-F5344CB8AC3E}">
        <p14:creationId xmlns:p14="http://schemas.microsoft.com/office/powerpoint/2010/main" val="26261593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85000" lnSpcReduction="10000"/>
          </a:bodyPr>
          <a:lstStyle/>
          <a:p>
            <a:r>
              <a:rPr lang="pt-BR" dirty="0"/>
              <a:t>Art. 17. O diretor técnico médico é o fiador das condições mínimas para a segurança dos atos privativos de médicos, conforme definido nestas normas e no Manual de Vistoria e Fiscalização da Medicina no Brasil, estando autorizado a determinar a suspensão dos trabalhos quando inexistirem estas condições.</a:t>
            </a:r>
          </a:p>
          <a:p>
            <a:r>
              <a:rPr lang="pt-BR" dirty="0"/>
              <a:t>Art. 18. O diretor técnico médico obriga-se a informar ao Conselho Regional de Medicina, com cópia para os administradores da instituição, sempre que faltarem as condições necessárias para a boa prática médica.</a:t>
            </a:r>
          </a:p>
        </p:txBody>
      </p:sp>
    </p:spTree>
    <p:extLst>
      <p:ext uri="{BB962C8B-B14F-4D97-AF65-F5344CB8AC3E}">
        <p14:creationId xmlns:p14="http://schemas.microsoft.com/office/powerpoint/2010/main" val="3493351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fontScale="92500" lnSpcReduction="10000"/>
          </a:bodyPr>
          <a:lstStyle/>
          <a:p>
            <a:r>
              <a:rPr lang="pt-BR" dirty="0"/>
              <a:t>§ 1º. Em até quinze dias úteis, o Conselho Regional de Medicina fará inspeção para averiguar as irregularidades apontadas, produzindo relatório conclusivo.</a:t>
            </a:r>
          </a:p>
          <a:p>
            <a:r>
              <a:rPr lang="pt-BR" dirty="0"/>
              <a:t>§ 2º. Baseado nas conclusões do relatório, o diretor técnico médico poderá determinar a suspensão total ou parcial dos serviços até que as condições mínimas previstas nestas normas e no Manual de Vistoria e Fiscalização da Medicina no Brasil sejam restabelecidas.</a:t>
            </a:r>
          </a:p>
        </p:txBody>
      </p:sp>
    </p:spTree>
    <p:extLst>
      <p:ext uri="{BB962C8B-B14F-4D97-AF65-F5344CB8AC3E}">
        <p14:creationId xmlns:p14="http://schemas.microsoft.com/office/powerpoint/2010/main" val="4799071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 3º. Determinada a suspensão total ou parcial, a retomada plena das atividades deverá ser precedida de inspeção do Conselho Regional de Medicina, que averiguará se houve o saneamento das irregularidades que deram causa à suspensão.</a:t>
            </a:r>
          </a:p>
        </p:txBody>
      </p:sp>
    </p:spTree>
    <p:extLst>
      <p:ext uri="{BB962C8B-B14F-4D97-AF65-F5344CB8AC3E}">
        <p14:creationId xmlns:p14="http://schemas.microsoft.com/office/powerpoint/2010/main" val="349282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normAutofit lnSpcReduction="10000"/>
          </a:bodyPr>
          <a:lstStyle/>
          <a:p>
            <a:r>
              <a:rPr lang="pt-BR" dirty="0"/>
              <a:t>§ 4o. Este ato deve contar com a participação do corpo clínico em razão da integração e responsabilidade compartilhada pela assistência e segurança dos pacientes.</a:t>
            </a:r>
          </a:p>
          <a:p>
            <a:r>
              <a:rPr lang="pt-BR" dirty="0"/>
              <a:t>§ 5º Comprovar, sempre que instado pelo Conselho Regional, que de forma documental, antecedendo a este ato, exigira providência de instâncias superiores para a solução dos problemas.</a:t>
            </a:r>
          </a:p>
        </p:txBody>
      </p:sp>
    </p:spTree>
    <p:extLst>
      <p:ext uri="{BB962C8B-B14F-4D97-AF65-F5344CB8AC3E}">
        <p14:creationId xmlns:p14="http://schemas.microsoft.com/office/powerpoint/2010/main" val="33685952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a:p>
        </p:txBody>
      </p:sp>
      <p:sp>
        <p:nvSpPr>
          <p:cNvPr id="3" name="Espaço Reservado para Conteúdo 2"/>
          <p:cNvSpPr>
            <a:spLocks noGrp="1"/>
          </p:cNvSpPr>
          <p:nvPr>
            <p:ph idx="1"/>
          </p:nvPr>
        </p:nvSpPr>
        <p:spPr/>
        <p:txBody>
          <a:bodyPr/>
          <a:lstStyle/>
          <a:p>
            <a:r>
              <a:rPr lang="pt-BR" dirty="0"/>
              <a:t>Art. 19. É dever do diretor técnico médico garantir que todos sejam tratados com respeito e dignidade pelas equipes e profissionais de saúde da instituição que dirige.</a:t>
            </a:r>
          </a:p>
        </p:txBody>
      </p:sp>
    </p:spTree>
    <p:extLst>
      <p:ext uri="{BB962C8B-B14F-4D97-AF65-F5344CB8AC3E}">
        <p14:creationId xmlns:p14="http://schemas.microsoft.com/office/powerpoint/2010/main" val="354192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RESOLUÇÃO 2147/16</a:t>
            </a:r>
          </a:p>
        </p:txBody>
      </p:sp>
      <p:sp>
        <p:nvSpPr>
          <p:cNvPr id="3" name="Espaço Reservado para Conteúdo 2"/>
          <p:cNvSpPr>
            <a:spLocks noGrp="1"/>
          </p:cNvSpPr>
          <p:nvPr>
            <p:ph idx="1"/>
          </p:nvPr>
        </p:nvSpPr>
        <p:spPr/>
        <p:txBody>
          <a:bodyPr>
            <a:normAutofit fontScale="92500" lnSpcReduction="20000"/>
          </a:bodyPr>
          <a:lstStyle/>
          <a:p>
            <a:r>
              <a:rPr lang="pt-BR" dirty="0"/>
              <a:t>§ 3º São deveres do diretor técnico:</a:t>
            </a:r>
          </a:p>
          <a:p>
            <a:r>
              <a:rPr lang="pt-BR" dirty="0"/>
              <a:t>I) Zelar pelo cumprimento das disposições legais e regulamentares em vigor;</a:t>
            </a:r>
          </a:p>
          <a:p>
            <a:r>
              <a:rPr lang="pt-BR" dirty="0"/>
              <a:t>II) Assegurar  condições  dignas  de  trabalho  e  os  meios  indispensáveis  à  prática  médica,  visando  ao  melhor  desempenho  do  corpo  clínico  e  dos  demais  profissionais  de  saúde,  em  benefício  da  população,  sendo  responsável  por  faltas  éticas  decorrentes  de  deficiências materiais, instrumentais e técnicas da instituição</a:t>
            </a:r>
          </a:p>
          <a:p>
            <a:endParaRPr lang="pt-BR" dirty="0"/>
          </a:p>
        </p:txBody>
      </p:sp>
    </p:spTree>
    <p:extLst>
      <p:ext uri="{BB962C8B-B14F-4D97-AF65-F5344CB8AC3E}">
        <p14:creationId xmlns:p14="http://schemas.microsoft.com/office/powerpoint/2010/main" val="234284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endParaRPr lang="pt-BR" dirty="0"/>
          </a:p>
        </p:txBody>
      </p:sp>
      <p:sp>
        <p:nvSpPr>
          <p:cNvPr id="3" name="Espaço Reservado para Conteúdo 2"/>
          <p:cNvSpPr>
            <a:spLocks noGrp="1"/>
          </p:cNvSpPr>
          <p:nvPr>
            <p:ph idx="1"/>
          </p:nvPr>
        </p:nvSpPr>
        <p:spPr/>
        <p:txBody>
          <a:bodyPr>
            <a:normAutofit fontScale="85000" lnSpcReduction="10000"/>
          </a:bodyPr>
          <a:lstStyle/>
          <a:p>
            <a:r>
              <a:rPr lang="pt-BR" dirty="0"/>
              <a:t>III) Assegurar o pleno e autônomo funcionamento das Comissões de Ética Médica;</a:t>
            </a:r>
          </a:p>
          <a:p>
            <a:r>
              <a:rPr lang="pt-BR" dirty="0"/>
              <a:t>IV) Certificar-se  da  regular  habilitação  dos  médicos  perante  o  Conselho  de  Medicina,  bem  como sua qualificação como especialista, exigindo a apresentação formal dos documentos, cujas  cópias  devem  constar  da  pasta  funcional  do  médico  perante  o  setor  responsável aplicando-se  essa   mesma regra  aos  demais  profissionais  da  área  da  saúde  que  atuem  na instituição</a:t>
            </a:r>
          </a:p>
        </p:txBody>
      </p:sp>
    </p:spTree>
    <p:extLst>
      <p:ext uri="{BB962C8B-B14F-4D97-AF65-F5344CB8AC3E}">
        <p14:creationId xmlns:p14="http://schemas.microsoft.com/office/powerpoint/2010/main" val="9949854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ustin">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Austin">
      <a:maj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Austin">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lumMod val="100000"/>
              </a:schemeClr>
            </a:gs>
          </a:gsLst>
          <a:lin ang="5040000" scaled="1"/>
        </a:gradFill>
        <a:gradFill rotWithShape="1">
          <a:gsLst>
            <a:gs pos="0">
              <a:schemeClr val="phClr"/>
            </a:gs>
            <a:gs pos="100000">
              <a:schemeClr val="phClr">
                <a:shade val="75000"/>
                <a:satMod val="120000"/>
                <a:lumMod val="9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scene3d>
            <a:camera prst="orthographicFront">
              <a:rot lat="0" lon="0" rev="0"/>
            </a:camera>
            <a:lightRig rig="threePt" dir="tl">
              <a:rot lat="0" lon="0" rev="20400000"/>
            </a:lightRig>
          </a:scene3d>
          <a:sp3d>
            <a:bevelT w="50800" h="12700" prst="softRound"/>
          </a:sp3d>
        </a:effectStyle>
        <a:effectStyle>
          <a:effectLst>
            <a:outerShdw blurRad="44450" dist="50800" dir="5400000" sx="96000" rotWithShape="0">
              <a:srgbClr val="000000">
                <a:alpha val="34000"/>
              </a:srgbClr>
            </a:outerShdw>
          </a:effectLst>
          <a:scene3d>
            <a:camera prst="orthographicFront">
              <a:rot lat="0" lon="0" rev="0"/>
            </a:camera>
            <a:lightRig rig="threePt" dir="tl">
              <a:rot lat="0" lon="0" rev="20400000"/>
            </a:lightRig>
          </a:scene3d>
          <a:sp3d contourW="15875" prstMaterial="metal">
            <a:bevelT w="101600" h="25400" prst="softRound"/>
            <a:contourClr>
              <a:schemeClr val="phClr">
                <a:shade val="30000"/>
              </a:schemeClr>
            </a:contourClr>
          </a:sp3d>
        </a:effectStyle>
      </a:effectStyleLst>
      <a:bgFillStyleLst>
        <a:solidFill>
          <a:schemeClr val="phClr"/>
        </a:solidFill>
        <a:gradFill rotWithShape="1">
          <a:gsLst>
            <a:gs pos="0">
              <a:schemeClr val="phClr">
                <a:shade val="94000"/>
                <a:satMod val="114000"/>
                <a:lumMod val="96000"/>
              </a:schemeClr>
            </a:gs>
            <a:gs pos="62000">
              <a:schemeClr val="phClr">
                <a:tint val="92000"/>
                <a:shade val="66000"/>
                <a:satMod val="110000"/>
                <a:lumMod val="80000"/>
              </a:schemeClr>
            </a:gs>
            <a:gs pos="100000">
              <a:schemeClr val="phClr">
                <a:tint val="89000"/>
                <a:shade val="62000"/>
                <a:satMod val="110000"/>
                <a:lumMod val="72000"/>
              </a:schemeClr>
            </a:gs>
          </a:gsLst>
          <a:lin ang="5400000" scaled="0"/>
        </a:gradFill>
        <a:blipFill rotWithShape="1">
          <a:blip xmlns:r="http://schemas.openxmlformats.org/officeDocument/2006/relationships" r:embed="rId1">
            <a:duotone>
              <a:schemeClr val="phClr">
                <a:tint val="80000"/>
                <a:shade val="58000"/>
              </a:schemeClr>
              <a:schemeClr val="phClr">
                <a:tint val="73000"/>
                <a:shade val="68000"/>
                <a:satMod val="15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Austin</Template>
  <TotalTime>67</TotalTime>
  <Words>833</Words>
  <Application>Microsoft Office PowerPoint</Application>
  <PresentationFormat>Apresentação na tela (4:3)</PresentationFormat>
  <Paragraphs>35</Paragraphs>
  <Slides>15</Slides>
  <Notes>1</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15</vt:i4>
      </vt:variant>
    </vt:vector>
  </HeadingPairs>
  <TitlesOfParts>
    <vt:vector size="19" baseType="lpstr">
      <vt:lpstr>Calibri</vt:lpstr>
      <vt:lpstr>Century Gothic</vt:lpstr>
      <vt:lpstr>Wingdings 2</vt:lpstr>
      <vt:lpstr>Austin</vt:lpstr>
      <vt:lpstr>FÓRUM SEGURANÇA DO PACIENTE</vt:lpstr>
      <vt:lpstr>Responsabilidade do Diretor Técnico</vt:lpstr>
      <vt:lpstr>Apresentação do PowerPoint</vt:lpstr>
      <vt:lpstr>Apresentação do PowerPoint</vt:lpstr>
      <vt:lpstr>Apresentação do PowerPoint</vt:lpstr>
      <vt:lpstr>Apresentação do PowerPoint</vt:lpstr>
      <vt:lpstr>Apresentação do PowerPoint</vt:lpstr>
      <vt:lpstr>RESOLUÇÃO 2147/16</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FÓRUM SEGURANÇA DO PACIENTE</dc:title>
  <dc:creator>Emmanuel Fortes</dc:creator>
  <cp:lastModifiedBy>Celi Regina Matias Tomas</cp:lastModifiedBy>
  <cp:revision>12</cp:revision>
  <dcterms:created xsi:type="dcterms:W3CDTF">2017-07-04T10:01:02Z</dcterms:created>
  <dcterms:modified xsi:type="dcterms:W3CDTF">2017-07-14T21:43:57Z</dcterms:modified>
</cp:coreProperties>
</file>