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66" r:id="rId5"/>
    <p:sldId id="308" r:id="rId6"/>
    <p:sldId id="309" r:id="rId7"/>
    <p:sldId id="310" r:id="rId8"/>
    <p:sldId id="311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 and Setup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 and </a:t>
          </a:r>
          <a:r>
            <a:rPr lang="en-US" dirty="0"/>
            <a:t>RStudio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Some light R programming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Introduction and Setup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R and </a:t>
          </a:r>
          <a:r>
            <a:rPr lang="en-US" sz="2400" kern="1200" dirty="0"/>
            <a:t>RStudio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Some light R programming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FF55F-5D5F-43B7-8030-C21020BE337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59688-B506-4891-9951-317C0EAE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1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Statically typed: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type of a variable is known at compile time, in some languages, need to specify the type (int, char, string, etc.)</a:t>
            </a:r>
          </a:p>
          <a:p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Dynamically typed: type is associated with run-time values, can make coding a bit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59688-B506-4891-9951-317C0EAE2B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7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8"/>
            <a:ext cx="4813072" cy="3494790"/>
          </a:xfrm>
        </p:spPr>
        <p:txBody>
          <a:bodyPr>
            <a:normAutofit/>
          </a:bodyPr>
          <a:lstStyle/>
          <a:p>
            <a:r>
              <a:rPr lang="en-US" sz="6800" dirty="0"/>
              <a:t>Intro to R 1.5</a:t>
            </a:r>
            <a:br>
              <a:rPr lang="en-US" sz="6800" dirty="0"/>
            </a:br>
            <a:r>
              <a:rPr lang="en-US" sz="6800" dirty="0"/>
              <a:t>OU AI </a:t>
            </a:r>
            <a:br>
              <a:rPr lang="en-US" sz="6800" dirty="0"/>
            </a:br>
            <a:r>
              <a:rPr lang="en-US" sz="6800" dirty="0"/>
              <a:t>OU SACM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Khoi Trinh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OU AI – Outreach Chair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976D65F-59BF-083F-EA6F-8967DAC5C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2" r="4" b="4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89527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BA62-DBC4-130C-67DF-4E0FA2B4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(and why not)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6322-8D91-7415-3B47-44985C51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WHY:</a:t>
            </a:r>
          </a:p>
          <a:p>
            <a:pPr lvl="1"/>
            <a:r>
              <a:rPr lang="en-US" sz="2400" dirty="0"/>
              <a:t>FREE!</a:t>
            </a:r>
          </a:p>
          <a:p>
            <a:pPr lvl="1"/>
            <a:r>
              <a:rPr lang="en-US" sz="2400" dirty="0"/>
              <a:t>Open-source</a:t>
            </a:r>
          </a:p>
          <a:p>
            <a:pPr lvl="1"/>
            <a:r>
              <a:rPr lang="en-US" sz="2400" dirty="0"/>
              <a:t>Many packages</a:t>
            </a:r>
          </a:p>
          <a:p>
            <a:pPr lvl="1"/>
            <a:r>
              <a:rPr lang="en-US" sz="2400" dirty="0"/>
              <a:t>R-markdown</a:t>
            </a:r>
          </a:p>
          <a:p>
            <a:pPr lvl="1"/>
            <a:r>
              <a:rPr lang="en-US" sz="2400" dirty="0"/>
              <a:t>Personally, dynamically typed</a:t>
            </a:r>
          </a:p>
          <a:p>
            <a:r>
              <a:rPr lang="en-US" sz="2800" dirty="0"/>
              <a:t>WHY NOT:</a:t>
            </a:r>
          </a:p>
          <a:p>
            <a:pPr lvl="1"/>
            <a:r>
              <a:rPr lang="en-US" sz="2400" dirty="0"/>
              <a:t>Syntax can be confusing</a:t>
            </a:r>
          </a:p>
          <a:p>
            <a:pPr lvl="1"/>
            <a:r>
              <a:rPr lang="en-US" sz="2400" dirty="0"/>
              <a:t>Many packages -&gt; option paralysis</a:t>
            </a:r>
          </a:p>
          <a:p>
            <a:pPr lvl="1"/>
            <a:r>
              <a:rPr lang="en-US" sz="2400" dirty="0"/>
              <a:t>Frequent updates </a:t>
            </a:r>
          </a:p>
        </p:txBody>
      </p:sp>
    </p:spTree>
    <p:extLst>
      <p:ext uri="{BB962C8B-B14F-4D97-AF65-F5344CB8AC3E}">
        <p14:creationId xmlns:p14="http://schemas.microsoft.com/office/powerpoint/2010/main" val="279644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313D-9616-AA95-2828-DABC1792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1DA-2984-7AD5-283E-B4FAFA39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Follow this simple 2-step procedure!</a:t>
            </a:r>
          </a:p>
          <a:p>
            <a:r>
              <a:rPr lang="en-US" sz="2800" dirty="0">
                <a:hlinkClick r:id="rId2"/>
              </a:rPr>
              <a:t>https://posit.co/download/rstudio-desktop/</a:t>
            </a:r>
            <a:endParaRPr lang="en-US" sz="2800" dirty="0"/>
          </a:p>
          <a:p>
            <a:r>
              <a:rPr lang="en-US" sz="2800" dirty="0"/>
              <a:t>Remember to install R BEFORE RStudio</a:t>
            </a:r>
          </a:p>
        </p:txBody>
      </p:sp>
    </p:spTree>
    <p:extLst>
      <p:ext uri="{BB962C8B-B14F-4D97-AF65-F5344CB8AC3E}">
        <p14:creationId xmlns:p14="http://schemas.microsoft.com/office/powerpoint/2010/main" val="359396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6E07-6307-4138-E322-F6FD240E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97DB-1910-F7A1-1B7C-5159FB8B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You can work directly with R through command line</a:t>
            </a:r>
          </a:p>
          <a:p>
            <a:r>
              <a:rPr lang="en-US" sz="2800" dirty="0"/>
              <a:t>RStudio: the IDE with:</a:t>
            </a:r>
          </a:p>
          <a:p>
            <a:pPr lvl="1"/>
            <a:r>
              <a:rPr lang="en-US" sz="2400" dirty="0"/>
              <a:t>A console</a:t>
            </a:r>
          </a:p>
          <a:p>
            <a:pPr lvl="1"/>
            <a:r>
              <a:rPr lang="en-US" sz="2400" dirty="0"/>
              <a:t>Script editor</a:t>
            </a:r>
          </a:p>
          <a:p>
            <a:pPr lvl="1"/>
            <a:r>
              <a:rPr lang="en-US" sz="2400" dirty="0"/>
              <a:t>Project management</a:t>
            </a:r>
          </a:p>
          <a:p>
            <a:pPr lvl="1"/>
            <a:r>
              <a:rPr lang="en-US" sz="2400" dirty="0"/>
              <a:t>Special tools for plotting, viewing R objects</a:t>
            </a:r>
          </a:p>
          <a:p>
            <a:pPr lvl="1"/>
            <a:r>
              <a:rPr lang="en-US" sz="2400" dirty="0"/>
              <a:t>Tab-completion</a:t>
            </a:r>
          </a:p>
          <a:p>
            <a:pPr lvl="1"/>
            <a:r>
              <a:rPr lang="en-US" sz="2400" dirty="0"/>
              <a:t>Easy access to help and documentation</a:t>
            </a:r>
          </a:p>
          <a:p>
            <a:pPr lvl="1"/>
            <a:r>
              <a:rPr lang="en-US" sz="2400" dirty="0"/>
              <a:t>Themes to make it pretty</a:t>
            </a:r>
          </a:p>
        </p:txBody>
      </p:sp>
    </p:spTree>
    <p:extLst>
      <p:ext uri="{BB962C8B-B14F-4D97-AF65-F5344CB8AC3E}">
        <p14:creationId xmlns:p14="http://schemas.microsoft.com/office/powerpoint/2010/main" val="113823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FDA2-7087-B1F7-00D3-9DADF91C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 Coding!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26CC-9636-6D55-AEAD-3F79F146B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 R syntax</a:t>
            </a:r>
          </a:p>
          <a:p>
            <a:r>
              <a:rPr lang="en-US" sz="2800" dirty="0"/>
              <a:t>Slightly more advanced - clustering</a:t>
            </a:r>
          </a:p>
        </p:txBody>
      </p:sp>
    </p:spTree>
    <p:extLst>
      <p:ext uri="{BB962C8B-B14F-4D97-AF65-F5344CB8AC3E}">
        <p14:creationId xmlns:p14="http://schemas.microsoft.com/office/powerpoint/2010/main" val="30543616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{7A75B56E-8320-45CB-BF5C-0398C559CB69}tf11437505_win32</Template>
  <TotalTime>46</TotalTime>
  <Words>189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Calibri</vt:lpstr>
      <vt:lpstr>Georgia Pro Cond Light</vt:lpstr>
      <vt:lpstr>Speak Pro</vt:lpstr>
      <vt:lpstr>RetrospectVTI</vt:lpstr>
      <vt:lpstr>Intro to R 1.5 OU AI  OU SACM</vt:lpstr>
      <vt:lpstr>Agenda</vt:lpstr>
      <vt:lpstr>Why (and why not) R?</vt:lpstr>
      <vt:lpstr>R and RStudio</vt:lpstr>
      <vt:lpstr>RStudio</vt:lpstr>
      <vt:lpstr>Live R Coding!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creator>Khoi Trinh</dc:creator>
  <cp:lastModifiedBy>Khoi Trinh</cp:lastModifiedBy>
  <cp:revision>26</cp:revision>
  <dcterms:created xsi:type="dcterms:W3CDTF">2022-10-24T19:49:34Z</dcterms:created>
  <dcterms:modified xsi:type="dcterms:W3CDTF">2023-02-22T04:59:23Z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