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66" r:id="rId5"/>
    <p:sldId id="308" r:id="rId6"/>
    <p:sldId id="309" r:id="rId7"/>
    <p:sldId id="310" r:id="rId8"/>
    <p:sldId id="311" r:id="rId9"/>
    <p:sldId id="31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19" autoAdjust="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Introduction and Setup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 and </a:t>
          </a:r>
          <a:r>
            <a:rPr lang="en-US" dirty="0"/>
            <a:t>RStudio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Some light R programming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Introduction and Setup</a:t>
          </a:r>
        </a:p>
      </dsp:txBody>
      <dsp:txXfrm>
        <a:off x="35606" y="2725540"/>
        <a:ext cx="2981250" cy="720000"/>
      </dsp:txXfrm>
    </dsp:sp>
    <dsp:sp modelId="{543C18BC-1989-44B2-9862-C670C61D3452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R and </a:t>
          </a:r>
          <a:r>
            <a:rPr lang="en-US" sz="2400" kern="1200" dirty="0"/>
            <a:t>RStudio</a:t>
          </a:r>
        </a:p>
      </dsp:txBody>
      <dsp:txXfrm>
        <a:off x="3538574" y="2725540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Some light R programming</a:t>
          </a:r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FF55F-5D5F-43B7-8030-C21020BE337C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59688-B506-4891-9951-317C0EAE2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19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Statically typed: 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type of a variable is known at compile time, in some languages, need to specify the type (int, char, string, etc.)</a:t>
            </a:r>
          </a:p>
          <a:p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Dynamically typed: type is associated with run-time values, can make coding a bit faster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59688-B506-4891-9951-317C0EAE2B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74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" TargetMode="External"/><Relationship Id="rId2" Type="http://schemas.openxmlformats.org/officeDocument/2006/relationships/hyperlink" Target="https://cran.r-project.org/mirror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/>
              <a:t>Intro to 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Khoi Trinh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OU AI – Outreach Chair</a:t>
            </a:r>
          </a:p>
        </p:txBody>
      </p:sp>
      <p:pic>
        <p:nvPicPr>
          <p:cNvPr id="5" name="Picture 4" descr="Application, icon&#10;&#10;Description automatically generated">
            <a:extLst>
              <a:ext uri="{FF2B5EF4-FFF2-40B4-BE49-F238E27FC236}">
                <a16:creationId xmlns:a16="http://schemas.microsoft.com/office/drawing/2014/main" id="{6E0A5A47-C3A8-0957-88AF-B74DD38BC7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15" r="-2" b="-2"/>
          <a:stretch/>
        </p:blipFill>
        <p:spPr>
          <a:xfrm>
            <a:off x="-1" y="1"/>
            <a:ext cx="4635315" cy="33832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35" r="3" b="21607"/>
          <a:stretch/>
        </p:blipFill>
        <p:spPr>
          <a:xfrm>
            <a:off x="-1" y="3474720"/>
            <a:ext cx="4635315" cy="338328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89527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BA62-DBC4-130C-67DF-4E0FA2B4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(and why not)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26322-8D91-7415-3B47-44985C51C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WHY:</a:t>
            </a:r>
          </a:p>
          <a:p>
            <a:pPr lvl="1"/>
            <a:r>
              <a:rPr lang="en-US" sz="2400" dirty="0"/>
              <a:t>FREE!</a:t>
            </a:r>
          </a:p>
          <a:p>
            <a:pPr lvl="1"/>
            <a:r>
              <a:rPr lang="en-US" sz="2400" dirty="0"/>
              <a:t>Open-source</a:t>
            </a:r>
          </a:p>
          <a:p>
            <a:pPr lvl="1"/>
            <a:r>
              <a:rPr lang="en-US" sz="2400" dirty="0"/>
              <a:t>Many packages</a:t>
            </a:r>
          </a:p>
          <a:p>
            <a:pPr lvl="1"/>
            <a:r>
              <a:rPr lang="en-US" sz="2400" dirty="0"/>
              <a:t>R-markdown</a:t>
            </a:r>
          </a:p>
          <a:p>
            <a:pPr lvl="1"/>
            <a:r>
              <a:rPr lang="en-US" sz="2400" dirty="0"/>
              <a:t>Personally, dynamically typed</a:t>
            </a:r>
          </a:p>
          <a:p>
            <a:r>
              <a:rPr lang="en-US" sz="2800" dirty="0"/>
              <a:t>WHY NOT:</a:t>
            </a:r>
          </a:p>
          <a:p>
            <a:pPr lvl="1"/>
            <a:r>
              <a:rPr lang="en-US" sz="2400" dirty="0"/>
              <a:t>Syntax can be confusing</a:t>
            </a:r>
          </a:p>
          <a:p>
            <a:pPr lvl="1"/>
            <a:r>
              <a:rPr lang="en-US" sz="2400" dirty="0"/>
              <a:t>Many packages -&gt; option paralysis</a:t>
            </a:r>
          </a:p>
          <a:p>
            <a:pPr lvl="1"/>
            <a:r>
              <a:rPr lang="en-US" sz="2400" dirty="0"/>
              <a:t>Frequent updates </a:t>
            </a:r>
          </a:p>
        </p:txBody>
      </p:sp>
    </p:spTree>
    <p:extLst>
      <p:ext uri="{BB962C8B-B14F-4D97-AF65-F5344CB8AC3E}">
        <p14:creationId xmlns:p14="http://schemas.microsoft.com/office/powerpoint/2010/main" val="279644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313D-9616-AA95-2828-DABC1792B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and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731DA-2984-7AD5-283E-B4FAFA39E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Download and install R </a:t>
            </a:r>
            <a:r>
              <a:rPr lang="en-US" sz="2800"/>
              <a:t>BEFORE RStudio</a:t>
            </a:r>
            <a:endParaRPr lang="en-US" sz="2800" dirty="0"/>
          </a:p>
          <a:p>
            <a:r>
              <a:rPr lang="en-US" sz="2800" dirty="0"/>
              <a:t>Get R here: </a:t>
            </a:r>
            <a:r>
              <a:rPr lang="en-US" sz="2800" dirty="0">
                <a:hlinkClick r:id="rId2"/>
              </a:rPr>
              <a:t>https://cran.r-project.org/mirrors.html</a:t>
            </a:r>
            <a:endParaRPr lang="en-US" sz="2800" dirty="0"/>
          </a:p>
          <a:p>
            <a:r>
              <a:rPr lang="en-US" sz="2800" dirty="0"/>
              <a:t>And RStudio here: </a:t>
            </a:r>
            <a:r>
              <a:rPr lang="en-US" sz="2800" dirty="0">
                <a:hlinkClick r:id="rId3"/>
              </a:rPr>
              <a:t>https://www.rstudio.com/products/rstudio/download/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3967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6E07-6307-4138-E322-F6FD240E1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997DB-1910-F7A1-1B7C-5159FB8BE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You can work directly with R through command line</a:t>
            </a:r>
          </a:p>
          <a:p>
            <a:r>
              <a:rPr lang="en-US" sz="2800" dirty="0"/>
              <a:t>RStudio: the IDE with:</a:t>
            </a:r>
          </a:p>
          <a:p>
            <a:pPr lvl="1"/>
            <a:r>
              <a:rPr lang="en-US" sz="2400" dirty="0"/>
              <a:t>A console</a:t>
            </a:r>
          </a:p>
          <a:p>
            <a:pPr lvl="1"/>
            <a:r>
              <a:rPr lang="en-US" sz="2400" dirty="0"/>
              <a:t>Script editor</a:t>
            </a:r>
          </a:p>
          <a:p>
            <a:pPr lvl="1"/>
            <a:r>
              <a:rPr lang="en-US" sz="2400" dirty="0"/>
              <a:t>Project management</a:t>
            </a:r>
          </a:p>
          <a:p>
            <a:pPr lvl="1"/>
            <a:r>
              <a:rPr lang="en-US" sz="2400" dirty="0"/>
              <a:t>Special tools for plotting, viewing R objects</a:t>
            </a:r>
          </a:p>
          <a:p>
            <a:pPr lvl="1"/>
            <a:r>
              <a:rPr lang="en-US" sz="2400" dirty="0"/>
              <a:t>Tab-completion</a:t>
            </a:r>
          </a:p>
          <a:p>
            <a:pPr lvl="1"/>
            <a:r>
              <a:rPr lang="en-US" sz="2400" dirty="0"/>
              <a:t>Easy access to help and documentation</a:t>
            </a:r>
          </a:p>
          <a:p>
            <a:pPr lvl="1"/>
            <a:r>
              <a:rPr lang="en-US" sz="2400" dirty="0"/>
              <a:t>Themes to make it pretty</a:t>
            </a:r>
          </a:p>
        </p:txBody>
      </p:sp>
    </p:spTree>
    <p:extLst>
      <p:ext uri="{BB962C8B-B14F-4D97-AF65-F5344CB8AC3E}">
        <p14:creationId xmlns:p14="http://schemas.microsoft.com/office/powerpoint/2010/main" val="113823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FDA2-7087-B1F7-00D3-9DADF91C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R Coding!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B26CC-9636-6D55-AEAD-3F79F146B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Questions before we begin?</a:t>
            </a:r>
          </a:p>
        </p:txBody>
      </p:sp>
    </p:spTree>
    <p:extLst>
      <p:ext uri="{BB962C8B-B14F-4D97-AF65-F5344CB8AC3E}">
        <p14:creationId xmlns:p14="http://schemas.microsoft.com/office/powerpoint/2010/main" val="30543616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{7A75B56E-8320-45CB-BF5C-0398C559CB69}tf11437505_win32</Template>
  <TotalTime>38</TotalTime>
  <Words>196</Words>
  <Application>Microsoft Office PowerPoint</Application>
  <PresentationFormat>Widescreen</PresentationFormat>
  <Paragraphs>38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Calibri</vt:lpstr>
      <vt:lpstr>Georgia Pro Cond Light</vt:lpstr>
      <vt:lpstr>Speak Pro</vt:lpstr>
      <vt:lpstr>RetrospectVTI</vt:lpstr>
      <vt:lpstr>Intro to R</vt:lpstr>
      <vt:lpstr>Agenda</vt:lpstr>
      <vt:lpstr>Why (and why not) R?</vt:lpstr>
      <vt:lpstr>R and RStudio</vt:lpstr>
      <vt:lpstr>RStudio</vt:lpstr>
      <vt:lpstr>Live R Coding!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</dc:title>
  <dc:creator>Khoi Trinh</dc:creator>
  <cp:lastModifiedBy>Khoi Trinh</cp:lastModifiedBy>
  <cp:revision>18</cp:revision>
  <dcterms:created xsi:type="dcterms:W3CDTF">2022-10-24T19:49:34Z</dcterms:created>
  <dcterms:modified xsi:type="dcterms:W3CDTF">2023-02-21T03:04:38Z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