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014" r:id="rId2"/>
    <p:sldId id="1015" r:id="rId3"/>
    <p:sldId id="1036" r:id="rId4"/>
    <p:sldId id="1013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25446C-9DDE-4C1D-81A8-DD0B3BDDEC61}">
          <p14:sldIdLst>
            <p14:sldId id="1014"/>
            <p14:sldId id="1015"/>
            <p14:sldId id="1036"/>
            <p14:sldId id="10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22C"/>
    <a:srgbClr val="709ECB"/>
    <a:srgbClr val="F4EE99"/>
    <a:srgbClr val="A2D2A4"/>
    <a:srgbClr val="262626"/>
    <a:srgbClr val="FFCE54"/>
    <a:srgbClr val="B9A164"/>
    <a:srgbClr val="5B9BD5"/>
    <a:srgbClr val="AEC2E5"/>
    <a:srgbClr val="02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4944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3486C1-DFE3-752E-93B7-7AB8A399A7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8F490-2EB0-AD11-E486-61F946BE6C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BD5A-4473-E1FC-2E34-7924E4B54C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ProgrammingAdvices.com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38AA9-0290-58BC-3082-A4B8A99F47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48107A-5326-461A-AD73-D8E70FD5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22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ProgrammingAdvices.com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A205EEC-6E06-44BF-96CB-858BFCF53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47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71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4935-14FA-4189-AAD0-2C527346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507F-F9F8-40BD-861D-8E3CD343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omic Sans MS" panose="030F0702030302020204" pitchFamily="66" charset="0"/>
              </a:defRPr>
            </a:lvl1pPr>
            <a:lvl2pPr>
              <a:defRPr sz="2800">
                <a:latin typeface="Comic Sans MS" panose="030F0702030302020204" pitchFamily="66" charset="0"/>
              </a:defRPr>
            </a:lvl2pPr>
            <a:lvl3pPr>
              <a:defRPr sz="2400">
                <a:latin typeface="Comic Sans MS" panose="030F0702030302020204" pitchFamily="66" charset="0"/>
              </a:defRPr>
            </a:lvl3pPr>
            <a:lvl4pPr>
              <a:defRPr sz="2000">
                <a:latin typeface="Comic Sans MS" panose="030F0702030302020204" pitchFamily="66" charset="0"/>
              </a:defRPr>
            </a:lvl4pPr>
            <a:lvl5pPr>
              <a:defRPr sz="2000">
                <a:latin typeface="Comic Sans MS" panose="030F0702030302020204" pitchFamily="66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C49D-7354-4800-9C15-E02D0B25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ic Sans MS" panose="030F0702030302020204" pitchFamily="66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B2CB2-A246-49A7-ACC1-0B06CBC8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B09D55B-B769-4CA1-A180-411525B10076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2B390-D936-4543-80BA-378C9C0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ABDD1-2893-4774-ACF1-2F2D86A6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B2263066-168B-4439-BD87-4EBFF7FAA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2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19AF-0089-4C8A-97E2-DA5E6635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99BA-9374-4AC3-8EDF-462A4B6C3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97B5F-FB20-4283-A136-45918F8B9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ic Sans MS" panose="030F0702030302020204" pitchFamily="66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0A703-0FAE-48B5-ADF7-0AB8F49E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B09D55B-B769-4CA1-A180-411525B10076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53855-2909-4D50-A1EE-1BE6F37C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08D80-962F-4055-8C32-F18BB24C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B2263066-168B-4439-BD87-4EBFF7FAA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B607-4517-4966-853E-DB3FB71E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179AC-91CB-43AF-BDBF-96C8C439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6432-BB2D-4D6A-AD96-EE233963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B09D55B-B769-4CA1-A180-411525B10076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8B98-461B-45A1-BAC0-134F38CC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3C14-AB30-46A2-BE3E-C5BC0778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B2263066-168B-4439-BD87-4EBFF7FAA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94C28-95EB-485A-90FF-702820BF3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6F379-F329-44E7-B865-C3765016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B7E15-311B-4312-9AAF-583787F9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B09D55B-B769-4CA1-A180-411525B10076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287A-3B05-489E-8960-773F7273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695E-00B0-412E-80AD-E2CD4025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B2263066-168B-4439-BD87-4EBFF7FAA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43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D9D9D9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1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516322" y="1483952"/>
            <a:ext cx="11134798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036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D9D9D9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1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516322" y="1483952"/>
            <a:ext cx="11134798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9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gray">
          <a:xfrm>
            <a:off x="2" y="2017714"/>
            <a:ext cx="12191999" cy="484028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de-DE" sz="180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043" y="238545"/>
            <a:ext cx="11543103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4042" y="854994"/>
            <a:ext cx="11543103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/>
          <a:p>
            <a:fld id="{9DC1E638-3F78-4E0D-883A-B278700C48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79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103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262626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1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 sz="2200">
                <a:solidFill>
                  <a:srgbClr val="A6A6A6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16322" y="1483952"/>
            <a:ext cx="11134798" cy="4319248"/>
          </a:xfrm>
          <a:noFill/>
        </p:spPr>
        <p:txBody>
          <a:bodyPr/>
          <a:lstStyle>
            <a:lvl1pPr>
              <a:defRPr sz="2200">
                <a:solidFill>
                  <a:srgbClr val="D9D9D9"/>
                </a:solidFill>
              </a:defRPr>
            </a:lvl1pPr>
            <a:lvl2pPr>
              <a:defRPr>
                <a:solidFill>
                  <a:srgbClr val="D9D9D9"/>
                </a:solidFill>
              </a:defRPr>
            </a:lvl2pPr>
            <a:lvl3pPr>
              <a:defRPr>
                <a:solidFill>
                  <a:srgbClr val="D9D9D9"/>
                </a:solidFill>
              </a:defRPr>
            </a:lvl3pPr>
            <a:lvl4pPr>
              <a:defRPr>
                <a:solidFill>
                  <a:srgbClr val="D9D9D9"/>
                </a:solidFill>
              </a:defRPr>
            </a:lvl4pPr>
            <a:lvl5pPr>
              <a:defRPr>
                <a:solidFill>
                  <a:srgbClr val="D9D9D9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2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54D7EA-96BF-4669-93F8-8BA5B1A9A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6AEBD-91CC-492A-8954-089B06EE88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4567" y="3555500"/>
            <a:ext cx="5985165" cy="781511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dirty="0"/>
              <a:t>Click to Add</a:t>
            </a:r>
          </a:p>
        </p:txBody>
      </p:sp>
    </p:spTree>
    <p:extLst>
      <p:ext uri="{BB962C8B-B14F-4D97-AF65-F5344CB8AC3E}">
        <p14:creationId xmlns:p14="http://schemas.microsoft.com/office/powerpoint/2010/main" val="256428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FB2-944F-4359-9840-57632FB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1DDF-F6EB-4A32-9D87-67304C80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56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FB2-944F-4359-9840-57632FB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1DDF-F6EB-4A32-9D87-67304C80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B39F-51D3-4187-8C7F-CEF385EE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09D55B-B769-4CA1-A180-411525B1007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667A-5F80-488B-B775-7DC6DE10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Mohammed Abu-Hadhoud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C5F0-EA6E-4C36-90C3-BF5DB47B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/>
          <a:p>
            <a:fld id="{B2263066-168B-4439-BD87-4EBFF7FA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E384-C04D-4BB6-8BA8-B2A8E0F8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9FF52-06BA-4B38-AA46-5DE3CE3A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D8BE-6CCD-485C-B079-2ECDF9B2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B09D55B-B769-4CA1-A180-411525B10076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D941-3396-42E9-ACA2-864CC692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Mohammed Abu-Hadhoud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E8B1-7D77-4465-9508-E539C283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B2263066-168B-4439-BD87-4EBFF7FAA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1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C09-21A2-4985-95D9-28BA25F9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00DD-1D8B-4E79-9A9F-2E73A25AC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2B419-B883-47B7-906B-EB038EE21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E4557-4265-4A89-B782-78F18339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B09D55B-B769-4CA1-A180-411525B10076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05FA-528C-4122-ABC1-1524B6A7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6D53E-62A5-4D36-A6AE-BFB26155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B2263066-168B-4439-BD87-4EBFF7FAA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86DD-EFAD-4D56-AB4E-9CF3762D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8D772-1A83-4B1D-959F-9351F803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mic Sans MS" panose="030F0702030302020204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D7D19-F714-4022-A793-E9AA11EC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0B81-71AE-4278-9AAE-588042821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mic Sans MS" panose="030F0702030302020204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1711D-801D-4724-9715-4DC2992EA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9AE92-2E21-4F95-96E4-50267760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B09D55B-B769-4CA1-A180-411525B10076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BFD41-3D25-4B11-B00A-CC6F2CD0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70DEF-EF50-4C59-90CE-149D6521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B2263066-168B-4439-BD87-4EBFF7FAA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B51A-4774-4CEE-8195-6DBCA24A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9F098-D9D5-49BA-923B-1E4D3D5D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B09D55B-B769-4CA1-A180-411525B10076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33E9D-7FEE-4546-BB4A-6C0727DC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8C75-B8CC-4107-8E4E-DA8041D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B2263066-168B-4439-BD87-4EBFF7FAA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4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255DD-C47E-43B9-85C9-1FA5F15F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B09D55B-B769-4CA1-A180-411525B10076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54FB4-8510-4A29-8C58-14886F53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Mohammed Abu-Hadhoud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87B9C-5208-4488-9247-8B36ED37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785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B2263066-168B-4439-BD87-4EBFF7FAA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fsymbols.com/copyright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5F38D-49C6-4143-A400-B3D7A73A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D06C0-0290-4F8E-B3F4-A6ADAC7C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E5DA6-E4F4-481B-8A48-453504BDD33B}"/>
              </a:ext>
            </a:extLst>
          </p:cNvPr>
          <p:cNvSpPr txBox="1"/>
          <p:nvPr userDrawn="1"/>
        </p:nvSpPr>
        <p:spPr>
          <a:xfrm>
            <a:off x="9687141" y="6321870"/>
            <a:ext cx="2445864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bg1"/>
                </a:solidFill>
                <a:latin typeface="Cascadia Code" panose="020B0609020000020004" pitchFamily="49" charset="0"/>
                <a:ea typeface="Open Sans ExtraBold" panose="020B0906030804020204" pitchFamily="34" charset="0"/>
                <a:cs typeface="Cascadia Code" panose="020B0609020000020004" pitchFamily="49" charset="0"/>
              </a:rPr>
              <a:t>Dr. Mohammed Abu-Hadhoud</a:t>
            </a:r>
          </a:p>
          <a:p>
            <a:pPr algn="ctr">
              <a:lnSpc>
                <a:spcPct val="150000"/>
              </a:lnSpc>
            </a:pPr>
            <a:r>
              <a:rPr lang="en-US" sz="500" b="0" dirty="0">
                <a:solidFill>
                  <a:schemeClr val="bg1"/>
                </a:solidFill>
                <a:latin typeface="Cascadia Code" panose="020B0609020000020004" pitchFamily="49" charset="0"/>
                <a:ea typeface="Open Sans ExtraBold" panose="020B0906030804020204" pitchFamily="34" charset="0"/>
                <a:cs typeface="Cascadia Code" panose="020B0609020000020004" pitchFamily="49" charset="0"/>
              </a:rPr>
              <a:t>DBA,MBA, PMOC, PgMP®, PMP®, PMI-RMP®, CM, ITILF, MCPD, MCSD</a:t>
            </a:r>
          </a:p>
          <a:p>
            <a:pPr algn="ctr">
              <a:lnSpc>
                <a:spcPct val="150000"/>
              </a:lnSpc>
            </a:pPr>
            <a:r>
              <a:rPr lang="en-US" sz="500" b="0" dirty="0">
                <a:solidFill>
                  <a:schemeClr val="bg1"/>
                </a:solidFill>
                <a:latin typeface="Cascadia Code" panose="020B0609020000020004" pitchFamily="49" charset="0"/>
                <a:ea typeface="Open Sans ExtraBold" panose="020B0906030804020204" pitchFamily="34" charset="0"/>
                <a:cs typeface="Cascadia Code" panose="020B0609020000020004" pitchFamily="49" charset="0"/>
              </a:rPr>
              <a:t>26+ years of experience</a:t>
            </a:r>
            <a:endParaRPr lang="en-US" sz="800" b="0" dirty="0">
              <a:solidFill>
                <a:schemeClr val="bg1"/>
              </a:solidFill>
              <a:latin typeface="Cascadia Code" panose="020B0609020000020004" pitchFamily="49" charset="0"/>
              <a:ea typeface="Open Sans ExtraBold" panose="020B0906030804020204" pitchFamily="34" charset="0"/>
              <a:cs typeface="Cascadia Code" panose="020B0609020000020004" pitchFamily="49" charset="0"/>
            </a:endParaRPr>
          </a:p>
          <a:p>
            <a:pPr algn="ctr">
              <a:lnSpc>
                <a:spcPct val="150000"/>
              </a:lnSpc>
            </a:pPr>
            <a:endParaRPr lang="en-US" sz="900" b="1" dirty="0">
              <a:solidFill>
                <a:schemeClr val="bg1"/>
              </a:solidFill>
              <a:latin typeface="Cascadia Code" panose="020B0609020000020004" pitchFamily="49" charset="0"/>
              <a:ea typeface="Open Sans ExtraBold" panose="020B0906030804020204" pitchFamily="34" charset="0"/>
              <a:cs typeface="Cascadia Code" panose="020B0609020000020004" pitchFamily="49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7552FFC-0DE5-7DCB-448D-2565C13A02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9" y="6028051"/>
            <a:ext cx="1739690" cy="104381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980CEB0-92FB-3636-8A48-464911137C76}"/>
              </a:ext>
            </a:extLst>
          </p:cNvPr>
          <p:cNvGrpSpPr/>
          <p:nvPr userDrawn="1"/>
        </p:nvGrpSpPr>
        <p:grpSpPr>
          <a:xfrm>
            <a:off x="5216687" y="6385751"/>
            <a:ext cx="1758626" cy="472249"/>
            <a:chOff x="3971279" y="6442753"/>
            <a:chExt cx="1758626" cy="4722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74460B-8B14-451E-BF3F-F7C91852C0D2}"/>
                </a:ext>
              </a:extLst>
            </p:cNvPr>
            <p:cNvSpPr txBox="1"/>
            <p:nvPr userDrawn="1"/>
          </p:nvSpPr>
          <p:spPr>
            <a:xfrm>
              <a:off x="4145381" y="6442753"/>
              <a:ext cx="1410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Copyright© </a:t>
              </a:r>
              <a:r>
                <a:rPr lang="ar-JO" sz="800" b="1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2024</a:t>
              </a:r>
              <a:endParaRPr lang="en-US" sz="800" b="1" i="0" u="sng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4AF4F8-7828-D18B-78B0-7CEEE3064289}"/>
                </a:ext>
              </a:extLst>
            </p:cNvPr>
            <p:cNvSpPr txBox="1"/>
            <p:nvPr/>
          </p:nvSpPr>
          <p:spPr>
            <a:xfrm>
              <a:off x="3971279" y="6545670"/>
              <a:ext cx="1758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ProgrammingAdivces.com</a:t>
              </a:r>
              <a:endParaRPr lang="en-US" sz="800" b="1" i="0" u="sng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3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8" r:id="rId15"/>
    <p:sldLayoutId id="2147483684" r:id="rId16"/>
    <p:sldLayoutId id="2147483685" r:id="rId17"/>
    <p:sldLayoutId id="2147483686" r:id="rId18"/>
    <p:sldLayoutId id="214748368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734112CB-D058-4066-614D-9ABD24779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4" r="1" b="9212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74A1FE-09A3-4FBB-983B-1DBDDEBBE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ECF238-8EA3-4D09-9901-B28BE2B8D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810" y="3429000"/>
            <a:ext cx="5981350" cy="1693416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Student API Project v5 </a:t>
            </a:r>
            <a:br>
              <a:rPr lang="en-US" sz="3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Add New Student</a:t>
            </a:r>
            <a:endParaRPr lang="en-US" sz="3200" dirty="0">
              <a:latin typeface="Calisto MT" panose="02040603050505030304" pitchFamily="18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0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red wall&#10;&#10;Description automatically generated with low confidence">
            <a:extLst>
              <a:ext uri="{FF2B5EF4-FFF2-40B4-BE49-F238E27FC236}">
                <a16:creationId xmlns:a16="http://schemas.microsoft.com/office/drawing/2014/main" id="{A8AC6336-976E-B7E6-1239-D4DDC075A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8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12357</TotalTime>
  <Words>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Calisto MT</vt:lpstr>
      <vt:lpstr>Cascadia Code</vt:lpstr>
      <vt:lpstr>Cascadia Code SemiBold</vt:lpstr>
      <vt:lpstr>Comic Sans MS</vt:lpstr>
      <vt:lpstr>Impact</vt:lpstr>
      <vt:lpstr>Wingdings</vt:lpstr>
      <vt:lpstr>Office Theme</vt:lpstr>
      <vt:lpstr>PowerPoint Presentation</vt:lpstr>
      <vt:lpstr>PowerPoint Presentation</vt:lpstr>
      <vt:lpstr>Student API Project v5  Add New Student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Abu Hadhoud</dc:creator>
  <cp:lastModifiedBy>Mohammed Abu Hadhoud</cp:lastModifiedBy>
  <cp:revision>1008</cp:revision>
  <cp:lastPrinted>2024-02-05T11:13:25Z</cp:lastPrinted>
  <dcterms:created xsi:type="dcterms:W3CDTF">2021-12-29T04:44:51Z</dcterms:created>
  <dcterms:modified xsi:type="dcterms:W3CDTF">2024-07-17T15:32:20Z</dcterms:modified>
</cp:coreProperties>
</file>