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7"/>
  </p:notesMasterIdLst>
  <p:sldIdLst>
    <p:sldId id="276" r:id="rId3"/>
    <p:sldId id="277" r:id="rId4"/>
    <p:sldId id="278" r:id="rId5"/>
    <p:sldId id="26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83" d="100"/>
          <a:sy n="83" d="100"/>
        </p:scale>
        <p:origin x="470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B3-43AC-AA92-D5E0EF34F8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B3-43AC-AA92-D5E0EF34F8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434147647"/>
        <c:axId val="434149727"/>
      </c:barChart>
      <c:catAx>
        <c:axId val="4341476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4149727"/>
        <c:crosses val="autoZero"/>
        <c:auto val="1"/>
        <c:lblAlgn val="ctr"/>
        <c:lblOffset val="100"/>
        <c:noMultiLvlLbl val="0"/>
      </c:catAx>
      <c:valAx>
        <c:axId val="434149727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434147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B3-43AC-AA92-D5E0EF34F8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B3-43AC-AA92-D5E0EF34F8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434147647"/>
        <c:axId val="434149727"/>
      </c:barChart>
      <c:catAx>
        <c:axId val="4341476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4149727"/>
        <c:crosses val="autoZero"/>
        <c:auto val="1"/>
        <c:lblAlgn val="ctr"/>
        <c:lblOffset val="100"/>
        <c:noMultiLvlLbl val="0"/>
      </c:catAx>
      <c:valAx>
        <c:axId val="434149727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434147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B3-43AC-AA92-D5E0EF34F8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B3-43AC-AA92-D5E0EF34F8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434147647"/>
        <c:axId val="434149727"/>
      </c:barChart>
      <c:catAx>
        <c:axId val="4341476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4149727"/>
        <c:crosses val="autoZero"/>
        <c:auto val="1"/>
        <c:lblAlgn val="ctr"/>
        <c:lblOffset val="100"/>
        <c:noMultiLvlLbl val="0"/>
      </c:catAx>
      <c:valAx>
        <c:axId val="434149727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434147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B3-43AC-AA92-D5E0EF34F8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B3-43AC-AA92-D5E0EF34F8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434147647"/>
        <c:axId val="434149727"/>
      </c:barChart>
      <c:catAx>
        <c:axId val="4341476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4149727"/>
        <c:crosses val="autoZero"/>
        <c:auto val="1"/>
        <c:lblAlgn val="ctr"/>
        <c:lblOffset val="100"/>
        <c:noMultiLvlLbl val="0"/>
      </c:catAx>
      <c:valAx>
        <c:axId val="434149727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434147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B3-43AC-AA92-D5E0EF34F8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B3-43AC-AA92-D5E0EF34F8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434147647"/>
        <c:axId val="434149727"/>
      </c:barChart>
      <c:catAx>
        <c:axId val="4341476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4149727"/>
        <c:crosses val="autoZero"/>
        <c:auto val="1"/>
        <c:lblAlgn val="ctr"/>
        <c:lblOffset val="100"/>
        <c:noMultiLvlLbl val="0"/>
      </c:catAx>
      <c:valAx>
        <c:axId val="434149727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434147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B3-43AC-AA92-D5E0EF34F8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B3-43AC-AA92-D5E0EF34F8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434147647"/>
        <c:axId val="434149727"/>
      </c:barChart>
      <c:catAx>
        <c:axId val="4341476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4149727"/>
        <c:crosses val="autoZero"/>
        <c:auto val="1"/>
        <c:lblAlgn val="ctr"/>
        <c:lblOffset val="100"/>
        <c:noMultiLvlLbl val="0"/>
      </c:catAx>
      <c:valAx>
        <c:axId val="434149727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434147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B3-43AC-AA92-D5E0EF34F8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B3-43AC-AA92-D5E0EF34F8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434147647"/>
        <c:axId val="434149727"/>
      </c:barChart>
      <c:catAx>
        <c:axId val="4341476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4149727"/>
        <c:crosses val="autoZero"/>
        <c:auto val="1"/>
        <c:lblAlgn val="ctr"/>
        <c:lblOffset val="100"/>
        <c:noMultiLvlLbl val="0"/>
      </c:catAx>
      <c:valAx>
        <c:axId val="434149727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434147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B3-43AC-AA92-D5E0EF34F8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B3-43AC-AA92-D5E0EF34F8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434147647"/>
        <c:axId val="434149727"/>
      </c:barChart>
      <c:catAx>
        <c:axId val="4341476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4149727"/>
        <c:crosses val="autoZero"/>
        <c:auto val="1"/>
        <c:lblAlgn val="ctr"/>
        <c:lblOffset val="100"/>
        <c:noMultiLvlLbl val="0"/>
      </c:catAx>
      <c:valAx>
        <c:axId val="434149727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434147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B3-43AC-AA92-D5E0EF34F8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B3-43AC-AA92-D5E0EF34F8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434147647"/>
        <c:axId val="434149727"/>
      </c:barChart>
      <c:catAx>
        <c:axId val="4341476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4149727"/>
        <c:crosses val="autoZero"/>
        <c:auto val="1"/>
        <c:lblAlgn val="ctr"/>
        <c:lblOffset val="100"/>
        <c:noMultiLvlLbl val="0"/>
      </c:catAx>
      <c:valAx>
        <c:axId val="434149727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434147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B3-43AC-AA92-D5E0EF34F8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B3-43AC-AA92-D5E0EF34F8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434147647"/>
        <c:axId val="434149727"/>
      </c:barChart>
      <c:catAx>
        <c:axId val="4341476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4149727"/>
        <c:crosses val="autoZero"/>
        <c:auto val="1"/>
        <c:lblAlgn val="ctr"/>
        <c:lblOffset val="100"/>
        <c:noMultiLvlLbl val="0"/>
      </c:catAx>
      <c:valAx>
        <c:axId val="434149727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434147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B3-43AC-AA92-D5E0EF34F8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B3-43AC-AA92-D5E0EF34F8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434147647"/>
        <c:axId val="434149727"/>
      </c:barChart>
      <c:catAx>
        <c:axId val="4341476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4149727"/>
        <c:crosses val="autoZero"/>
        <c:auto val="1"/>
        <c:lblAlgn val="ctr"/>
        <c:lblOffset val="100"/>
        <c:noMultiLvlLbl val="0"/>
      </c:catAx>
      <c:valAx>
        <c:axId val="434149727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434147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B3-43AC-AA92-D5E0EF34F8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B3-43AC-AA92-D5E0EF34F8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434147647"/>
        <c:axId val="434149727"/>
      </c:barChart>
      <c:catAx>
        <c:axId val="4341476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4149727"/>
        <c:crosses val="autoZero"/>
        <c:auto val="1"/>
        <c:lblAlgn val="ctr"/>
        <c:lblOffset val="100"/>
        <c:noMultiLvlLbl val="0"/>
      </c:catAx>
      <c:valAx>
        <c:axId val="434149727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434147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B3-43AC-AA92-D5E0EF34F8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B3-43AC-AA92-D5E0EF34F8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434147647"/>
        <c:axId val="434149727"/>
      </c:barChart>
      <c:catAx>
        <c:axId val="4341476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4149727"/>
        <c:crosses val="autoZero"/>
        <c:auto val="1"/>
        <c:lblAlgn val="ctr"/>
        <c:lblOffset val="100"/>
        <c:noMultiLvlLbl val="0"/>
      </c:catAx>
      <c:valAx>
        <c:axId val="434149727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434147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B3-43AC-AA92-D5E0EF34F8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B3-43AC-AA92-D5E0EF34F8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434147647"/>
        <c:axId val="434149727"/>
      </c:barChart>
      <c:catAx>
        <c:axId val="4341476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4149727"/>
        <c:crosses val="autoZero"/>
        <c:auto val="1"/>
        <c:lblAlgn val="ctr"/>
        <c:lblOffset val="100"/>
        <c:noMultiLvlLbl val="0"/>
      </c:catAx>
      <c:valAx>
        <c:axId val="434149727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434147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Image Source: https</a:t>
            </a:r>
            <a:r>
              <a:rPr lang="en-IN" dirty="0"/>
              <a:t>://unsplash.com/photos/RxiAV5LC-ww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17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Image Source: https</a:t>
            </a:r>
            <a:r>
              <a:rPr lang="en-IN" dirty="0"/>
              <a:t>://unsplash.com/photos/RxiAV5LC-ww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41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6702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333D45D-0074-46DA-B500-51341A3F68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0914" y="353568"/>
            <a:ext cx="2937194" cy="6112545"/>
          </a:xfrm>
          <a:custGeom>
            <a:avLst/>
            <a:gdLst>
              <a:gd name="connsiteX0" fmla="*/ 1468597 w 2937194"/>
              <a:gd name="connsiteY0" fmla="*/ 0 h 6112545"/>
              <a:gd name="connsiteX1" fmla="*/ 2937194 w 2937194"/>
              <a:gd name="connsiteY1" fmla="*/ 1468597 h 6112545"/>
              <a:gd name="connsiteX2" fmla="*/ 2937194 w 2937194"/>
              <a:gd name="connsiteY2" fmla="*/ 4643948 h 6112545"/>
              <a:gd name="connsiteX3" fmla="*/ 1468597 w 2937194"/>
              <a:gd name="connsiteY3" fmla="*/ 6112545 h 6112545"/>
              <a:gd name="connsiteX4" fmla="*/ 0 w 2937194"/>
              <a:gd name="connsiteY4" fmla="*/ 4643948 h 6112545"/>
              <a:gd name="connsiteX5" fmla="*/ 0 w 2937194"/>
              <a:gd name="connsiteY5" fmla="*/ 1468597 h 6112545"/>
              <a:gd name="connsiteX6" fmla="*/ 1468597 w 2937194"/>
              <a:gd name="connsiteY6" fmla="*/ 0 h 6112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7194" h="6112545">
                <a:moveTo>
                  <a:pt x="1468597" y="0"/>
                </a:moveTo>
                <a:cubicBezTo>
                  <a:pt x="2279681" y="0"/>
                  <a:pt x="2937194" y="657513"/>
                  <a:pt x="2937194" y="1468597"/>
                </a:cubicBezTo>
                <a:lnTo>
                  <a:pt x="2937194" y="4643948"/>
                </a:lnTo>
                <a:cubicBezTo>
                  <a:pt x="2937194" y="5455032"/>
                  <a:pt x="2279681" y="6112545"/>
                  <a:pt x="1468597" y="6112545"/>
                </a:cubicBezTo>
                <a:cubicBezTo>
                  <a:pt x="657513" y="6112545"/>
                  <a:pt x="0" y="5455032"/>
                  <a:pt x="0" y="4643948"/>
                </a:cubicBezTo>
                <a:lnTo>
                  <a:pt x="0" y="1468597"/>
                </a:lnTo>
                <a:cubicBezTo>
                  <a:pt x="0" y="657513"/>
                  <a:pt x="657513" y="0"/>
                  <a:pt x="1468597" y="0"/>
                </a:cubicBezTo>
                <a:close/>
              </a:path>
            </a:pathLst>
          </a:custGeom>
          <a:solidFill>
            <a:schemeClr val="accent2"/>
          </a:solidFill>
          <a:ln w="6350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10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5" y="3887117"/>
            <a:ext cx="10360501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648" y="4399020"/>
            <a:ext cx="10386873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381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7828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5" y="4406905"/>
            <a:ext cx="10360501" cy="1362075"/>
          </a:xfrm>
        </p:spPr>
        <p:txBody>
          <a:bodyPr anchor="t"/>
          <a:lstStyle>
            <a:lvl1pPr algn="l">
              <a:defRPr sz="529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5" y="2906713"/>
            <a:ext cx="10360501" cy="1500187"/>
          </a:xfrm>
        </p:spPr>
        <p:txBody>
          <a:bodyPr anchor="b"/>
          <a:lstStyle>
            <a:lvl1pPr marL="0" indent="0">
              <a:buNone/>
              <a:defRPr sz="2699">
                <a:solidFill>
                  <a:schemeClr val="tx1">
                    <a:tint val="75000"/>
                  </a:schemeClr>
                </a:solidFill>
              </a:defRPr>
            </a:lvl1pPr>
            <a:lvl2pPr marL="60931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621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3pPr>
            <a:lvl4pPr marL="1827931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4pPr>
            <a:lvl5pPr marL="2437242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5pPr>
            <a:lvl6pPr marL="304655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6pPr>
            <a:lvl7pPr marL="365586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7pPr>
            <a:lvl8pPr marL="426517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8pPr>
            <a:lvl9pPr marL="4874484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610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5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5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85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5117"/>
            <a:ext cx="5385514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4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7"/>
            <a:ext cx="5387630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6235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7210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1930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A11AB67-8D3D-456E-BA37-C1C0C9668A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2977" y="476672"/>
            <a:ext cx="1496090" cy="1496090"/>
          </a:xfrm>
          <a:custGeom>
            <a:avLst/>
            <a:gdLst>
              <a:gd name="connsiteX0" fmla="*/ 748045 w 1496090"/>
              <a:gd name="connsiteY0" fmla="*/ 0 h 1496090"/>
              <a:gd name="connsiteX1" fmla="*/ 1496090 w 1496090"/>
              <a:gd name="connsiteY1" fmla="*/ 748045 h 1496090"/>
              <a:gd name="connsiteX2" fmla="*/ 748045 w 1496090"/>
              <a:gd name="connsiteY2" fmla="*/ 1496090 h 1496090"/>
              <a:gd name="connsiteX3" fmla="*/ 0 w 1496090"/>
              <a:gd name="connsiteY3" fmla="*/ 748045 h 1496090"/>
              <a:gd name="connsiteX4" fmla="*/ 748045 w 1496090"/>
              <a:gd name="connsiteY4" fmla="*/ 0 h 149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6090" h="1496090">
                <a:moveTo>
                  <a:pt x="748045" y="0"/>
                </a:moveTo>
                <a:cubicBezTo>
                  <a:pt x="1161179" y="0"/>
                  <a:pt x="1496090" y="334911"/>
                  <a:pt x="1496090" y="748045"/>
                </a:cubicBezTo>
                <a:cubicBezTo>
                  <a:pt x="1496090" y="1161179"/>
                  <a:pt x="1161179" y="1496090"/>
                  <a:pt x="748045" y="1496090"/>
                </a:cubicBezTo>
                <a:cubicBezTo>
                  <a:pt x="334911" y="1496090"/>
                  <a:pt x="0" y="1161179"/>
                  <a:pt x="0" y="748045"/>
                </a:cubicBezTo>
                <a:cubicBezTo>
                  <a:pt x="0" y="334911"/>
                  <a:pt x="334911" y="0"/>
                  <a:pt x="74804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4543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gradFill>
          <a:gsLst>
            <a:gs pos="0">
              <a:schemeClr val="accent1">
                <a:lumMod val="75000"/>
              </a:schemeClr>
            </a:gs>
            <a:gs pos="8300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8A50D95-8F0A-4907-8AF2-FD1319859889}"/>
              </a:ext>
            </a:extLst>
          </p:cNvPr>
          <p:cNvSpPr/>
          <p:nvPr userDrawn="1"/>
        </p:nvSpPr>
        <p:spPr>
          <a:xfrm>
            <a:off x="3" y="1"/>
            <a:ext cx="2866621" cy="3933056"/>
          </a:xfrm>
          <a:custGeom>
            <a:avLst/>
            <a:gdLst>
              <a:gd name="connsiteX0" fmla="*/ 0 w 4532315"/>
              <a:gd name="connsiteY0" fmla="*/ 0 h 6218419"/>
              <a:gd name="connsiteX1" fmla="*/ 3504408 w 4532315"/>
              <a:gd name="connsiteY1" fmla="*/ 0 h 6218419"/>
              <a:gd name="connsiteX2" fmla="*/ 3693430 w 4532315"/>
              <a:gd name="connsiteY2" fmla="*/ 207977 h 6218419"/>
              <a:gd name="connsiteX3" fmla="*/ 4532315 w 4532315"/>
              <a:gd name="connsiteY3" fmla="*/ 2544763 h 6218419"/>
              <a:gd name="connsiteX4" fmla="*/ 858658 w 4532315"/>
              <a:gd name="connsiteY4" fmla="*/ 6218419 h 6218419"/>
              <a:gd name="connsiteX5" fmla="*/ 118288 w 4532315"/>
              <a:gd name="connsiteY5" fmla="*/ 6143783 h 6218419"/>
              <a:gd name="connsiteX6" fmla="*/ 0 w 4532315"/>
              <a:gd name="connsiteY6" fmla="*/ 6116483 h 6218419"/>
              <a:gd name="connsiteX7" fmla="*/ 0 w 4532315"/>
              <a:gd name="connsiteY7" fmla="*/ 0 h 6218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2315" h="6218419">
                <a:moveTo>
                  <a:pt x="0" y="0"/>
                </a:moveTo>
                <a:lnTo>
                  <a:pt x="3504408" y="0"/>
                </a:lnTo>
                <a:lnTo>
                  <a:pt x="3693430" y="207977"/>
                </a:lnTo>
                <a:cubicBezTo>
                  <a:pt x="4217499" y="843001"/>
                  <a:pt x="4532315" y="1657118"/>
                  <a:pt x="4532315" y="2544763"/>
                </a:cubicBezTo>
                <a:cubicBezTo>
                  <a:pt x="4532315" y="4573667"/>
                  <a:pt x="2887563" y="6218419"/>
                  <a:pt x="858658" y="6218419"/>
                </a:cubicBezTo>
                <a:cubicBezTo>
                  <a:pt x="605045" y="6218419"/>
                  <a:pt x="357434" y="6192720"/>
                  <a:pt x="118288" y="6143783"/>
                </a:cubicBezTo>
                <a:lnTo>
                  <a:pt x="0" y="611648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4"/>
              </a:gs>
            </a:gsLst>
            <a:lin ang="17400000" scaled="0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799">
              <a:solidFill>
                <a:prstClr val="white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ABD82F4-571F-4C77-9FE2-B7E9FCA058CA}"/>
              </a:ext>
            </a:extLst>
          </p:cNvPr>
          <p:cNvSpPr/>
          <p:nvPr userDrawn="1"/>
        </p:nvSpPr>
        <p:spPr>
          <a:xfrm>
            <a:off x="7750599" y="1525697"/>
            <a:ext cx="4438229" cy="5332307"/>
          </a:xfrm>
          <a:custGeom>
            <a:avLst/>
            <a:gdLst>
              <a:gd name="connsiteX0" fmla="*/ 2019976 w 2854053"/>
              <a:gd name="connsiteY0" fmla="*/ 0 h 3429000"/>
              <a:gd name="connsiteX1" fmla="*/ 2806242 w 2854053"/>
              <a:gd name="connsiteY1" fmla="*/ 158740 h 3429000"/>
              <a:gd name="connsiteX2" fmla="*/ 2854053 w 2854053"/>
              <a:gd name="connsiteY2" fmla="*/ 181772 h 3429000"/>
              <a:gd name="connsiteX3" fmla="*/ 2854053 w 2854053"/>
              <a:gd name="connsiteY3" fmla="*/ 3429000 h 3429000"/>
              <a:gd name="connsiteX4" fmla="*/ 574082 w 2854053"/>
              <a:gd name="connsiteY4" fmla="*/ 3429000 h 3429000"/>
              <a:gd name="connsiteX5" fmla="*/ 461264 w 2854053"/>
              <a:gd name="connsiteY5" fmla="*/ 3304868 h 3429000"/>
              <a:gd name="connsiteX6" fmla="*/ 0 w 2854053"/>
              <a:gd name="connsiteY6" fmla="*/ 2019976 h 3429000"/>
              <a:gd name="connsiteX7" fmla="*/ 2019976 w 2854053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4053" h="3429000">
                <a:moveTo>
                  <a:pt x="2019976" y="0"/>
                </a:moveTo>
                <a:cubicBezTo>
                  <a:pt x="2298876" y="0"/>
                  <a:pt x="2564575" y="56524"/>
                  <a:pt x="2806242" y="158740"/>
                </a:cubicBezTo>
                <a:lnTo>
                  <a:pt x="2854053" y="181772"/>
                </a:lnTo>
                <a:lnTo>
                  <a:pt x="2854053" y="3429000"/>
                </a:lnTo>
                <a:lnTo>
                  <a:pt x="574082" y="3429000"/>
                </a:lnTo>
                <a:lnTo>
                  <a:pt x="461264" y="3304868"/>
                </a:lnTo>
                <a:cubicBezTo>
                  <a:pt x="173103" y="2955697"/>
                  <a:pt x="0" y="2508052"/>
                  <a:pt x="0" y="2019976"/>
                </a:cubicBezTo>
                <a:cubicBezTo>
                  <a:pt x="0" y="904374"/>
                  <a:pt x="904374" y="0"/>
                  <a:pt x="201997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18900000" scaled="1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799">
              <a:solidFill>
                <a:prstClr val="white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2DA20B-F1EE-4652-A7DD-D7B8E8DBF7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2164" y="1963837"/>
            <a:ext cx="1185706" cy="1185706"/>
          </a:xfrm>
          <a:custGeom>
            <a:avLst/>
            <a:gdLst>
              <a:gd name="connsiteX0" fmla="*/ 592853 w 1185706"/>
              <a:gd name="connsiteY0" fmla="*/ 0 h 1185706"/>
              <a:gd name="connsiteX1" fmla="*/ 1185706 w 1185706"/>
              <a:gd name="connsiteY1" fmla="*/ 592853 h 1185706"/>
              <a:gd name="connsiteX2" fmla="*/ 592853 w 1185706"/>
              <a:gd name="connsiteY2" fmla="*/ 1185706 h 1185706"/>
              <a:gd name="connsiteX3" fmla="*/ 0 w 1185706"/>
              <a:gd name="connsiteY3" fmla="*/ 592853 h 1185706"/>
              <a:gd name="connsiteX4" fmla="*/ 592853 w 1185706"/>
              <a:gd name="connsiteY4" fmla="*/ 0 h 118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706" h="1185706">
                <a:moveTo>
                  <a:pt x="592853" y="0"/>
                </a:moveTo>
                <a:cubicBezTo>
                  <a:pt x="920277" y="0"/>
                  <a:pt x="1185706" y="265429"/>
                  <a:pt x="1185706" y="592853"/>
                </a:cubicBezTo>
                <a:cubicBezTo>
                  <a:pt x="1185706" y="920277"/>
                  <a:pt x="920277" y="1185706"/>
                  <a:pt x="592853" y="1185706"/>
                </a:cubicBezTo>
                <a:cubicBezTo>
                  <a:pt x="265429" y="1185706"/>
                  <a:pt x="0" y="920277"/>
                  <a:pt x="0" y="592853"/>
                </a:cubicBezTo>
                <a:cubicBezTo>
                  <a:pt x="0" y="265429"/>
                  <a:pt x="265429" y="0"/>
                  <a:pt x="59285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3516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5" y="273053"/>
            <a:ext cx="4010039" cy="1162051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6"/>
            <a:ext cx="6813892" cy="5853113"/>
          </a:xfrm>
        </p:spPr>
        <p:txBody>
          <a:bodyPr/>
          <a:lstStyle>
            <a:lvl1pPr>
              <a:defRPr sz="4299"/>
            </a:lvl1pPr>
            <a:lvl2pPr>
              <a:defRPr sz="3699"/>
            </a:lvl2pPr>
            <a:lvl3pPr>
              <a:defRPr sz="3199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5" y="1435103"/>
            <a:ext cx="4010039" cy="46910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148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8" y="4800604"/>
            <a:ext cx="7313295" cy="566739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8" y="612775"/>
            <a:ext cx="7313295" cy="4114800"/>
          </a:xfrm>
        </p:spPr>
        <p:txBody>
          <a:bodyPr/>
          <a:lstStyle>
            <a:lvl1pPr marL="0" indent="0">
              <a:buNone/>
              <a:defRPr sz="4299"/>
            </a:lvl1pPr>
            <a:lvl2pPr marL="609310" indent="0">
              <a:buNone/>
              <a:defRPr sz="3699"/>
            </a:lvl2pPr>
            <a:lvl3pPr marL="1218621" indent="0">
              <a:buNone/>
              <a:defRPr sz="3199"/>
            </a:lvl3pPr>
            <a:lvl4pPr marL="1827931" indent="0">
              <a:buNone/>
              <a:defRPr sz="2699"/>
            </a:lvl4pPr>
            <a:lvl5pPr marL="2437242" indent="0">
              <a:buNone/>
              <a:defRPr sz="2699"/>
            </a:lvl5pPr>
            <a:lvl6pPr marL="3046553" indent="0">
              <a:buNone/>
              <a:defRPr sz="2699"/>
            </a:lvl6pPr>
            <a:lvl7pPr marL="3655863" indent="0">
              <a:buNone/>
              <a:defRPr sz="2699"/>
            </a:lvl7pPr>
            <a:lvl8pPr marL="4265173" indent="0">
              <a:buNone/>
              <a:defRPr sz="2699"/>
            </a:lvl8pPr>
            <a:lvl9pPr marL="4874484" indent="0">
              <a:buNone/>
              <a:defRPr sz="26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8" y="5367342"/>
            <a:ext cx="7313295" cy="8048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6550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9076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3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3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155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7"/>
            <a:ext cx="5930678" cy="711081"/>
          </a:xfrm>
        </p:spPr>
        <p:txBody>
          <a:bodyPr>
            <a:normAutofit/>
          </a:bodyPr>
          <a:lstStyle>
            <a:lvl1pPr algn="ctr">
              <a:defRPr sz="35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09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B42F6C-1C13-478B-94D5-F7481EB15804}"/>
              </a:ext>
            </a:extLst>
          </p:cNvPr>
          <p:cNvSpPr/>
          <p:nvPr userDrawn="1"/>
        </p:nvSpPr>
        <p:spPr>
          <a:xfrm>
            <a:off x="0" y="0"/>
            <a:ext cx="12188825" cy="170080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A3B288FF-E5CF-4255-9426-9CA071BADB06}"/>
              </a:ext>
            </a:extLst>
          </p:cNvPr>
          <p:cNvSpPr>
            <a:spLocks/>
          </p:cNvSpPr>
          <p:nvPr userDrawn="1"/>
        </p:nvSpPr>
        <p:spPr bwMode="auto">
          <a:xfrm>
            <a:off x="8974732" y="211009"/>
            <a:ext cx="587097" cy="581992"/>
          </a:xfrm>
          <a:custGeom>
            <a:avLst/>
            <a:gdLst>
              <a:gd name="T0" fmla="*/ 126 w 128"/>
              <a:gd name="T1" fmla="*/ 0 h 127"/>
              <a:gd name="T2" fmla="*/ 126 w 128"/>
              <a:gd name="T3" fmla="*/ 0 h 127"/>
              <a:gd name="T4" fmla="*/ 88 w 128"/>
              <a:gd name="T5" fmla="*/ 3 h 127"/>
              <a:gd name="T6" fmla="*/ 86 w 128"/>
              <a:gd name="T7" fmla="*/ 5 h 127"/>
              <a:gd name="T8" fmla="*/ 83 w 128"/>
              <a:gd name="T9" fmla="*/ 41 h 127"/>
              <a:gd name="T10" fmla="*/ 47 w 128"/>
              <a:gd name="T11" fmla="*/ 44 h 127"/>
              <a:gd name="T12" fmla="*/ 45 w 128"/>
              <a:gd name="T13" fmla="*/ 46 h 127"/>
              <a:gd name="T14" fmla="*/ 42 w 128"/>
              <a:gd name="T15" fmla="*/ 82 h 127"/>
              <a:gd name="T16" fmla="*/ 5 w 128"/>
              <a:gd name="T17" fmla="*/ 85 h 127"/>
              <a:gd name="T18" fmla="*/ 4 w 128"/>
              <a:gd name="T19" fmla="*/ 87 h 127"/>
              <a:gd name="T20" fmla="*/ 0 w 128"/>
              <a:gd name="T21" fmla="*/ 125 h 127"/>
              <a:gd name="T22" fmla="*/ 2 w 128"/>
              <a:gd name="T23" fmla="*/ 127 h 127"/>
              <a:gd name="T24" fmla="*/ 2 w 128"/>
              <a:gd name="T25" fmla="*/ 127 h 127"/>
              <a:gd name="T26" fmla="*/ 4 w 128"/>
              <a:gd name="T27" fmla="*/ 125 h 127"/>
              <a:gd name="T28" fmla="*/ 7 w 128"/>
              <a:gd name="T29" fmla="*/ 89 h 127"/>
              <a:gd name="T30" fmla="*/ 44 w 128"/>
              <a:gd name="T31" fmla="*/ 86 h 127"/>
              <a:gd name="T32" fmla="*/ 45 w 128"/>
              <a:gd name="T33" fmla="*/ 84 h 127"/>
              <a:gd name="T34" fmla="*/ 49 w 128"/>
              <a:gd name="T35" fmla="*/ 48 h 127"/>
              <a:gd name="T36" fmla="*/ 85 w 128"/>
              <a:gd name="T37" fmla="*/ 45 h 127"/>
              <a:gd name="T38" fmla="*/ 87 w 128"/>
              <a:gd name="T39" fmla="*/ 43 h 127"/>
              <a:gd name="T40" fmla="*/ 90 w 128"/>
              <a:gd name="T41" fmla="*/ 7 h 127"/>
              <a:gd name="T42" fmla="*/ 126 w 128"/>
              <a:gd name="T43" fmla="*/ 4 h 127"/>
              <a:gd name="T44" fmla="*/ 128 w 128"/>
              <a:gd name="T45" fmla="*/ 2 h 127"/>
              <a:gd name="T46" fmla="*/ 126 w 128"/>
              <a:gd name="T4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8" h="127">
                <a:moveTo>
                  <a:pt x="126" y="0"/>
                </a:moveTo>
                <a:cubicBezTo>
                  <a:pt x="126" y="0"/>
                  <a:pt x="126" y="0"/>
                  <a:pt x="126" y="0"/>
                </a:cubicBezTo>
                <a:cubicBezTo>
                  <a:pt x="88" y="3"/>
                  <a:pt x="88" y="3"/>
                  <a:pt x="88" y="3"/>
                </a:cubicBezTo>
                <a:cubicBezTo>
                  <a:pt x="87" y="3"/>
                  <a:pt x="86" y="4"/>
                  <a:pt x="86" y="5"/>
                </a:cubicBezTo>
                <a:cubicBezTo>
                  <a:pt x="83" y="41"/>
                  <a:pt x="83" y="41"/>
                  <a:pt x="83" y="41"/>
                </a:cubicBezTo>
                <a:cubicBezTo>
                  <a:pt x="47" y="44"/>
                  <a:pt x="47" y="44"/>
                  <a:pt x="47" y="44"/>
                </a:cubicBezTo>
                <a:cubicBezTo>
                  <a:pt x="46" y="44"/>
                  <a:pt x="45" y="45"/>
                  <a:pt x="45" y="46"/>
                </a:cubicBezTo>
                <a:cubicBezTo>
                  <a:pt x="42" y="82"/>
                  <a:pt x="42" y="82"/>
                  <a:pt x="42" y="82"/>
                </a:cubicBezTo>
                <a:cubicBezTo>
                  <a:pt x="5" y="85"/>
                  <a:pt x="5" y="85"/>
                  <a:pt x="5" y="85"/>
                </a:cubicBezTo>
                <a:cubicBezTo>
                  <a:pt x="4" y="86"/>
                  <a:pt x="4" y="86"/>
                  <a:pt x="4" y="87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26"/>
                  <a:pt x="1" y="127"/>
                  <a:pt x="2" y="127"/>
                </a:cubicBezTo>
                <a:cubicBezTo>
                  <a:pt x="2" y="127"/>
                  <a:pt x="2" y="127"/>
                  <a:pt x="2" y="127"/>
                </a:cubicBezTo>
                <a:cubicBezTo>
                  <a:pt x="3" y="127"/>
                  <a:pt x="4" y="126"/>
                  <a:pt x="4" y="125"/>
                </a:cubicBezTo>
                <a:cubicBezTo>
                  <a:pt x="7" y="89"/>
                  <a:pt x="7" y="89"/>
                  <a:pt x="7" y="89"/>
                </a:cubicBezTo>
                <a:cubicBezTo>
                  <a:pt x="44" y="86"/>
                  <a:pt x="44" y="86"/>
                  <a:pt x="44" y="86"/>
                </a:cubicBezTo>
                <a:cubicBezTo>
                  <a:pt x="44" y="86"/>
                  <a:pt x="45" y="85"/>
                  <a:pt x="45" y="84"/>
                </a:cubicBezTo>
                <a:cubicBezTo>
                  <a:pt x="49" y="48"/>
                  <a:pt x="49" y="48"/>
                  <a:pt x="49" y="48"/>
                </a:cubicBezTo>
                <a:cubicBezTo>
                  <a:pt x="85" y="45"/>
                  <a:pt x="85" y="45"/>
                  <a:pt x="85" y="45"/>
                </a:cubicBezTo>
                <a:cubicBezTo>
                  <a:pt x="86" y="45"/>
                  <a:pt x="86" y="44"/>
                  <a:pt x="87" y="43"/>
                </a:cubicBezTo>
                <a:cubicBezTo>
                  <a:pt x="90" y="7"/>
                  <a:pt x="90" y="7"/>
                  <a:pt x="90" y="7"/>
                </a:cubicBezTo>
                <a:cubicBezTo>
                  <a:pt x="126" y="4"/>
                  <a:pt x="126" y="4"/>
                  <a:pt x="126" y="4"/>
                </a:cubicBezTo>
                <a:cubicBezTo>
                  <a:pt x="127" y="4"/>
                  <a:pt x="128" y="3"/>
                  <a:pt x="128" y="2"/>
                </a:cubicBezTo>
                <a:cubicBezTo>
                  <a:pt x="128" y="0"/>
                  <a:pt x="127" y="0"/>
                  <a:pt x="126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BB20E0B9-5F34-4B77-9796-A6277F4C17A4}"/>
              </a:ext>
            </a:extLst>
          </p:cNvPr>
          <p:cNvSpPr>
            <a:spLocks/>
          </p:cNvSpPr>
          <p:nvPr userDrawn="1"/>
        </p:nvSpPr>
        <p:spPr bwMode="auto">
          <a:xfrm>
            <a:off x="10974319" y="127442"/>
            <a:ext cx="1281387" cy="1279429"/>
          </a:xfrm>
          <a:custGeom>
            <a:avLst/>
            <a:gdLst>
              <a:gd name="T0" fmla="*/ 546 w 549"/>
              <a:gd name="T1" fmla="*/ 0 h 548"/>
              <a:gd name="T2" fmla="*/ 545 w 549"/>
              <a:gd name="T3" fmla="*/ 1 h 548"/>
              <a:gd name="T4" fmla="*/ 1 w 549"/>
              <a:gd name="T5" fmla="*/ 545 h 548"/>
              <a:gd name="T6" fmla="*/ 1 w 549"/>
              <a:gd name="T7" fmla="*/ 548 h 548"/>
              <a:gd name="T8" fmla="*/ 2 w 549"/>
              <a:gd name="T9" fmla="*/ 548 h 548"/>
              <a:gd name="T10" fmla="*/ 4 w 549"/>
              <a:gd name="T11" fmla="*/ 548 h 548"/>
              <a:gd name="T12" fmla="*/ 548 w 549"/>
              <a:gd name="T13" fmla="*/ 4 h 548"/>
              <a:gd name="T14" fmla="*/ 548 w 549"/>
              <a:gd name="T15" fmla="*/ 1 h 548"/>
              <a:gd name="T16" fmla="*/ 546 w 549"/>
              <a:gd name="T17" fmla="*/ 0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9" h="548">
                <a:moveTo>
                  <a:pt x="546" y="0"/>
                </a:moveTo>
                <a:cubicBezTo>
                  <a:pt x="546" y="0"/>
                  <a:pt x="545" y="1"/>
                  <a:pt x="545" y="1"/>
                </a:cubicBezTo>
                <a:cubicBezTo>
                  <a:pt x="1" y="545"/>
                  <a:pt x="1" y="545"/>
                  <a:pt x="1" y="545"/>
                </a:cubicBezTo>
                <a:cubicBezTo>
                  <a:pt x="0" y="546"/>
                  <a:pt x="0" y="547"/>
                  <a:pt x="1" y="548"/>
                </a:cubicBezTo>
                <a:cubicBezTo>
                  <a:pt x="1" y="548"/>
                  <a:pt x="2" y="548"/>
                  <a:pt x="2" y="548"/>
                </a:cubicBezTo>
                <a:cubicBezTo>
                  <a:pt x="3" y="548"/>
                  <a:pt x="3" y="548"/>
                  <a:pt x="4" y="548"/>
                </a:cubicBezTo>
                <a:cubicBezTo>
                  <a:pt x="548" y="4"/>
                  <a:pt x="548" y="4"/>
                  <a:pt x="548" y="4"/>
                </a:cubicBezTo>
                <a:cubicBezTo>
                  <a:pt x="549" y="3"/>
                  <a:pt x="549" y="2"/>
                  <a:pt x="548" y="1"/>
                </a:cubicBezTo>
                <a:cubicBezTo>
                  <a:pt x="547" y="1"/>
                  <a:pt x="547" y="0"/>
                  <a:pt x="546" y="0"/>
                </a:cubicBezTo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019BA6B-C008-4AFC-934C-19764C352E85}"/>
              </a:ext>
            </a:extLst>
          </p:cNvPr>
          <p:cNvSpPr/>
          <p:nvPr userDrawn="1"/>
        </p:nvSpPr>
        <p:spPr>
          <a:xfrm>
            <a:off x="5792716" y="1"/>
            <a:ext cx="5070746" cy="1489075"/>
          </a:xfrm>
          <a:custGeom>
            <a:avLst/>
            <a:gdLst>
              <a:gd name="connsiteX0" fmla="*/ 10461 w 5070746"/>
              <a:gd name="connsiteY0" fmla="*/ 0 h 1489075"/>
              <a:gd name="connsiteX1" fmla="*/ 5070746 w 5070746"/>
              <a:gd name="connsiteY1" fmla="*/ 0 h 1489075"/>
              <a:gd name="connsiteX2" fmla="*/ 5054651 w 5070746"/>
              <a:gd name="connsiteY2" fmla="*/ 7736 h 1489075"/>
              <a:gd name="connsiteX3" fmla="*/ 4483604 w 5070746"/>
              <a:gd name="connsiteY3" fmla="*/ 122376 h 1489075"/>
              <a:gd name="connsiteX4" fmla="*/ 4385564 w 5070746"/>
              <a:gd name="connsiteY4" fmla="*/ 118601 h 1489075"/>
              <a:gd name="connsiteX5" fmla="*/ 3846339 w 5070746"/>
              <a:gd name="connsiteY5" fmla="*/ 95948 h 1489075"/>
              <a:gd name="connsiteX6" fmla="*/ 2760350 w 5070746"/>
              <a:gd name="connsiteY6" fmla="*/ 397981 h 1489075"/>
              <a:gd name="connsiteX7" fmla="*/ 1368925 w 5070746"/>
              <a:gd name="connsiteY7" fmla="*/ 1481524 h 1489075"/>
              <a:gd name="connsiteX8" fmla="*/ 1210552 w 5070746"/>
              <a:gd name="connsiteY8" fmla="*/ 1489075 h 1489075"/>
              <a:gd name="connsiteX9" fmla="*/ 42 w 5070746"/>
              <a:gd name="connsiteY9" fmla="*/ 165554 h 1489075"/>
              <a:gd name="connsiteX10" fmla="*/ 10461 w 5070746"/>
              <a:gd name="connsiteY10" fmla="*/ 0 h 148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70746" h="1489075">
                <a:moveTo>
                  <a:pt x="10461" y="0"/>
                </a:moveTo>
                <a:lnTo>
                  <a:pt x="5070746" y="0"/>
                </a:lnTo>
                <a:lnTo>
                  <a:pt x="5054651" y="7736"/>
                </a:lnTo>
                <a:cubicBezTo>
                  <a:pt x="4877328" y="83663"/>
                  <a:pt x="4681571" y="122376"/>
                  <a:pt x="4483604" y="122376"/>
                </a:cubicBezTo>
                <a:cubicBezTo>
                  <a:pt x="4449667" y="122376"/>
                  <a:pt x="4419501" y="122376"/>
                  <a:pt x="4385564" y="118601"/>
                </a:cubicBezTo>
                <a:cubicBezTo>
                  <a:pt x="4208336" y="107275"/>
                  <a:pt x="4027338" y="95948"/>
                  <a:pt x="3846339" y="95948"/>
                </a:cubicBezTo>
                <a:cubicBezTo>
                  <a:pt x="3469260" y="95948"/>
                  <a:pt x="3092180" y="152580"/>
                  <a:pt x="2760350" y="397981"/>
                </a:cubicBezTo>
                <a:cubicBezTo>
                  <a:pt x="2304083" y="730217"/>
                  <a:pt x="1994878" y="1417342"/>
                  <a:pt x="1368925" y="1481524"/>
                </a:cubicBezTo>
                <a:cubicBezTo>
                  <a:pt x="1316134" y="1489075"/>
                  <a:pt x="1263343" y="1489075"/>
                  <a:pt x="1210552" y="1489075"/>
                </a:cubicBezTo>
                <a:cubicBezTo>
                  <a:pt x="440602" y="1489075"/>
                  <a:pt x="-4971" y="891277"/>
                  <a:pt x="42" y="165554"/>
                </a:cubicBezTo>
                <a:lnTo>
                  <a:pt x="10461" y="0"/>
                </a:lnTo>
                <a:close/>
              </a:path>
            </a:pathLst>
          </a:custGeom>
          <a:gradFill flip="none" rotWithShape="1">
            <a:gsLst>
              <a:gs pos="37000">
                <a:schemeClr val="accent2">
                  <a:alpha val="0"/>
                </a:schemeClr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3C58CF-AF72-4F24-95BC-514EA69800F0}"/>
              </a:ext>
            </a:extLst>
          </p:cNvPr>
          <p:cNvSpPr/>
          <p:nvPr userDrawn="1"/>
        </p:nvSpPr>
        <p:spPr>
          <a:xfrm>
            <a:off x="9069370" y="408794"/>
            <a:ext cx="1835948" cy="1291291"/>
          </a:xfrm>
          <a:custGeom>
            <a:avLst/>
            <a:gdLst>
              <a:gd name="connsiteX0" fmla="*/ 1451662 w 1835948"/>
              <a:gd name="connsiteY0" fmla="*/ 0 h 1291291"/>
              <a:gd name="connsiteX1" fmla="*/ 1723991 w 1835948"/>
              <a:gd name="connsiteY1" fmla="*/ 111958 h 1291291"/>
              <a:gd name="connsiteX2" fmla="*/ 1723991 w 1835948"/>
              <a:gd name="connsiteY2" fmla="*/ 658634 h 1291291"/>
              <a:gd name="connsiteX3" fmla="*/ 1175353 w 1835948"/>
              <a:gd name="connsiteY3" fmla="*/ 1207272 h 1291291"/>
              <a:gd name="connsiteX4" fmla="*/ 1091334 w 1835948"/>
              <a:gd name="connsiteY4" fmla="*/ 1291291 h 1291291"/>
              <a:gd name="connsiteX5" fmla="*/ 0 w 1835948"/>
              <a:gd name="connsiteY5" fmla="*/ 1291291 h 1291291"/>
              <a:gd name="connsiteX6" fmla="*/ 3670 w 1835948"/>
              <a:gd name="connsiteY6" fmla="*/ 1287621 h 1291291"/>
              <a:gd name="connsiteX7" fmla="*/ 1179333 w 1835948"/>
              <a:gd name="connsiteY7" fmla="*/ 111958 h 1291291"/>
              <a:gd name="connsiteX8" fmla="*/ 1451662 w 1835948"/>
              <a:gd name="connsiteY8" fmla="*/ 0 h 129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5948" h="1291291">
                <a:moveTo>
                  <a:pt x="1451662" y="0"/>
                </a:moveTo>
                <a:cubicBezTo>
                  <a:pt x="1550507" y="0"/>
                  <a:pt x="1649352" y="37319"/>
                  <a:pt x="1723991" y="111958"/>
                </a:cubicBezTo>
                <a:cubicBezTo>
                  <a:pt x="1873268" y="263252"/>
                  <a:pt x="1873268" y="509357"/>
                  <a:pt x="1723991" y="658634"/>
                </a:cubicBezTo>
                <a:cubicBezTo>
                  <a:pt x="1723991" y="658634"/>
                  <a:pt x="1723991" y="658634"/>
                  <a:pt x="1175353" y="1207272"/>
                </a:cubicBezTo>
                <a:lnTo>
                  <a:pt x="1091334" y="1291291"/>
                </a:lnTo>
                <a:lnTo>
                  <a:pt x="0" y="1291291"/>
                </a:lnTo>
                <a:lnTo>
                  <a:pt x="3670" y="1287621"/>
                </a:lnTo>
                <a:cubicBezTo>
                  <a:pt x="303707" y="987584"/>
                  <a:pt x="687753" y="603538"/>
                  <a:pt x="1179333" y="111958"/>
                </a:cubicBezTo>
                <a:cubicBezTo>
                  <a:pt x="1253972" y="37319"/>
                  <a:pt x="1352817" y="0"/>
                  <a:pt x="145166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19000"/>
                </a:schemeClr>
              </a:gs>
              <a:gs pos="85000">
                <a:schemeClr val="accent2">
                  <a:alpha val="64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E9C59498-26F6-4855-B345-3EB59A3B04B5}"/>
              </a:ext>
            </a:extLst>
          </p:cNvPr>
          <p:cNvSpPr>
            <a:spLocks/>
          </p:cNvSpPr>
          <p:nvPr userDrawn="1"/>
        </p:nvSpPr>
        <p:spPr bwMode="auto">
          <a:xfrm>
            <a:off x="411303" y="617409"/>
            <a:ext cx="587097" cy="581992"/>
          </a:xfrm>
          <a:custGeom>
            <a:avLst/>
            <a:gdLst>
              <a:gd name="T0" fmla="*/ 126 w 128"/>
              <a:gd name="T1" fmla="*/ 0 h 127"/>
              <a:gd name="T2" fmla="*/ 126 w 128"/>
              <a:gd name="T3" fmla="*/ 0 h 127"/>
              <a:gd name="T4" fmla="*/ 88 w 128"/>
              <a:gd name="T5" fmla="*/ 3 h 127"/>
              <a:gd name="T6" fmla="*/ 86 w 128"/>
              <a:gd name="T7" fmla="*/ 5 h 127"/>
              <a:gd name="T8" fmla="*/ 83 w 128"/>
              <a:gd name="T9" fmla="*/ 41 h 127"/>
              <a:gd name="T10" fmla="*/ 47 w 128"/>
              <a:gd name="T11" fmla="*/ 44 h 127"/>
              <a:gd name="T12" fmla="*/ 45 w 128"/>
              <a:gd name="T13" fmla="*/ 46 h 127"/>
              <a:gd name="T14" fmla="*/ 42 w 128"/>
              <a:gd name="T15" fmla="*/ 82 h 127"/>
              <a:gd name="T16" fmla="*/ 5 w 128"/>
              <a:gd name="T17" fmla="*/ 85 h 127"/>
              <a:gd name="T18" fmla="*/ 4 w 128"/>
              <a:gd name="T19" fmla="*/ 87 h 127"/>
              <a:gd name="T20" fmla="*/ 0 w 128"/>
              <a:gd name="T21" fmla="*/ 125 h 127"/>
              <a:gd name="T22" fmla="*/ 2 w 128"/>
              <a:gd name="T23" fmla="*/ 127 h 127"/>
              <a:gd name="T24" fmla="*/ 2 w 128"/>
              <a:gd name="T25" fmla="*/ 127 h 127"/>
              <a:gd name="T26" fmla="*/ 4 w 128"/>
              <a:gd name="T27" fmla="*/ 125 h 127"/>
              <a:gd name="T28" fmla="*/ 7 w 128"/>
              <a:gd name="T29" fmla="*/ 89 h 127"/>
              <a:gd name="T30" fmla="*/ 44 w 128"/>
              <a:gd name="T31" fmla="*/ 86 h 127"/>
              <a:gd name="T32" fmla="*/ 45 w 128"/>
              <a:gd name="T33" fmla="*/ 84 h 127"/>
              <a:gd name="T34" fmla="*/ 49 w 128"/>
              <a:gd name="T35" fmla="*/ 48 h 127"/>
              <a:gd name="T36" fmla="*/ 85 w 128"/>
              <a:gd name="T37" fmla="*/ 45 h 127"/>
              <a:gd name="T38" fmla="*/ 87 w 128"/>
              <a:gd name="T39" fmla="*/ 43 h 127"/>
              <a:gd name="T40" fmla="*/ 90 w 128"/>
              <a:gd name="T41" fmla="*/ 7 h 127"/>
              <a:gd name="T42" fmla="*/ 126 w 128"/>
              <a:gd name="T43" fmla="*/ 4 h 127"/>
              <a:gd name="T44" fmla="*/ 128 w 128"/>
              <a:gd name="T45" fmla="*/ 2 h 127"/>
              <a:gd name="T46" fmla="*/ 126 w 128"/>
              <a:gd name="T4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8" h="127">
                <a:moveTo>
                  <a:pt x="126" y="0"/>
                </a:moveTo>
                <a:cubicBezTo>
                  <a:pt x="126" y="0"/>
                  <a:pt x="126" y="0"/>
                  <a:pt x="126" y="0"/>
                </a:cubicBezTo>
                <a:cubicBezTo>
                  <a:pt x="88" y="3"/>
                  <a:pt x="88" y="3"/>
                  <a:pt x="88" y="3"/>
                </a:cubicBezTo>
                <a:cubicBezTo>
                  <a:pt x="87" y="3"/>
                  <a:pt x="86" y="4"/>
                  <a:pt x="86" y="5"/>
                </a:cubicBezTo>
                <a:cubicBezTo>
                  <a:pt x="83" y="41"/>
                  <a:pt x="83" y="41"/>
                  <a:pt x="83" y="41"/>
                </a:cubicBezTo>
                <a:cubicBezTo>
                  <a:pt x="47" y="44"/>
                  <a:pt x="47" y="44"/>
                  <a:pt x="47" y="44"/>
                </a:cubicBezTo>
                <a:cubicBezTo>
                  <a:pt x="46" y="44"/>
                  <a:pt x="45" y="45"/>
                  <a:pt x="45" y="46"/>
                </a:cubicBezTo>
                <a:cubicBezTo>
                  <a:pt x="42" y="82"/>
                  <a:pt x="42" y="82"/>
                  <a:pt x="42" y="82"/>
                </a:cubicBezTo>
                <a:cubicBezTo>
                  <a:pt x="5" y="85"/>
                  <a:pt x="5" y="85"/>
                  <a:pt x="5" y="85"/>
                </a:cubicBezTo>
                <a:cubicBezTo>
                  <a:pt x="4" y="86"/>
                  <a:pt x="4" y="86"/>
                  <a:pt x="4" y="87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26"/>
                  <a:pt x="1" y="127"/>
                  <a:pt x="2" y="127"/>
                </a:cubicBezTo>
                <a:cubicBezTo>
                  <a:pt x="2" y="127"/>
                  <a:pt x="2" y="127"/>
                  <a:pt x="2" y="127"/>
                </a:cubicBezTo>
                <a:cubicBezTo>
                  <a:pt x="3" y="127"/>
                  <a:pt x="4" y="126"/>
                  <a:pt x="4" y="125"/>
                </a:cubicBezTo>
                <a:cubicBezTo>
                  <a:pt x="7" y="89"/>
                  <a:pt x="7" y="89"/>
                  <a:pt x="7" y="89"/>
                </a:cubicBezTo>
                <a:cubicBezTo>
                  <a:pt x="44" y="86"/>
                  <a:pt x="44" y="86"/>
                  <a:pt x="44" y="86"/>
                </a:cubicBezTo>
                <a:cubicBezTo>
                  <a:pt x="44" y="86"/>
                  <a:pt x="45" y="85"/>
                  <a:pt x="45" y="84"/>
                </a:cubicBezTo>
                <a:cubicBezTo>
                  <a:pt x="49" y="48"/>
                  <a:pt x="49" y="48"/>
                  <a:pt x="49" y="48"/>
                </a:cubicBezTo>
                <a:cubicBezTo>
                  <a:pt x="85" y="45"/>
                  <a:pt x="85" y="45"/>
                  <a:pt x="85" y="45"/>
                </a:cubicBezTo>
                <a:cubicBezTo>
                  <a:pt x="86" y="45"/>
                  <a:pt x="86" y="44"/>
                  <a:pt x="87" y="43"/>
                </a:cubicBezTo>
                <a:cubicBezTo>
                  <a:pt x="90" y="7"/>
                  <a:pt x="90" y="7"/>
                  <a:pt x="90" y="7"/>
                </a:cubicBezTo>
                <a:cubicBezTo>
                  <a:pt x="126" y="4"/>
                  <a:pt x="126" y="4"/>
                  <a:pt x="126" y="4"/>
                </a:cubicBezTo>
                <a:cubicBezTo>
                  <a:pt x="127" y="4"/>
                  <a:pt x="128" y="3"/>
                  <a:pt x="128" y="2"/>
                </a:cubicBezTo>
                <a:cubicBezTo>
                  <a:pt x="128" y="0"/>
                  <a:pt x="127" y="0"/>
                  <a:pt x="126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9906084-D454-4C89-8066-EC26D82671B2}"/>
              </a:ext>
            </a:extLst>
          </p:cNvPr>
          <p:cNvSpPr/>
          <p:nvPr userDrawn="1"/>
        </p:nvSpPr>
        <p:spPr>
          <a:xfrm>
            <a:off x="6899377" y="408794"/>
            <a:ext cx="1835948" cy="1291291"/>
          </a:xfrm>
          <a:custGeom>
            <a:avLst/>
            <a:gdLst>
              <a:gd name="connsiteX0" fmla="*/ 1451662 w 1835948"/>
              <a:gd name="connsiteY0" fmla="*/ 0 h 1291291"/>
              <a:gd name="connsiteX1" fmla="*/ 1723991 w 1835948"/>
              <a:gd name="connsiteY1" fmla="*/ 111958 h 1291291"/>
              <a:gd name="connsiteX2" fmla="*/ 1723991 w 1835948"/>
              <a:gd name="connsiteY2" fmla="*/ 658634 h 1291291"/>
              <a:gd name="connsiteX3" fmla="*/ 1175353 w 1835948"/>
              <a:gd name="connsiteY3" fmla="*/ 1207272 h 1291291"/>
              <a:gd name="connsiteX4" fmla="*/ 1091334 w 1835948"/>
              <a:gd name="connsiteY4" fmla="*/ 1291291 h 1291291"/>
              <a:gd name="connsiteX5" fmla="*/ 0 w 1835948"/>
              <a:gd name="connsiteY5" fmla="*/ 1291291 h 1291291"/>
              <a:gd name="connsiteX6" fmla="*/ 3670 w 1835948"/>
              <a:gd name="connsiteY6" fmla="*/ 1287621 h 1291291"/>
              <a:gd name="connsiteX7" fmla="*/ 1179333 w 1835948"/>
              <a:gd name="connsiteY7" fmla="*/ 111958 h 1291291"/>
              <a:gd name="connsiteX8" fmla="*/ 1451662 w 1835948"/>
              <a:gd name="connsiteY8" fmla="*/ 0 h 129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5948" h="1291291">
                <a:moveTo>
                  <a:pt x="1451662" y="0"/>
                </a:moveTo>
                <a:cubicBezTo>
                  <a:pt x="1550507" y="0"/>
                  <a:pt x="1649352" y="37319"/>
                  <a:pt x="1723991" y="111958"/>
                </a:cubicBezTo>
                <a:cubicBezTo>
                  <a:pt x="1873268" y="263252"/>
                  <a:pt x="1873268" y="509357"/>
                  <a:pt x="1723991" y="658634"/>
                </a:cubicBezTo>
                <a:cubicBezTo>
                  <a:pt x="1723991" y="658634"/>
                  <a:pt x="1723991" y="658634"/>
                  <a:pt x="1175353" y="1207272"/>
                </a:cubicBezTo>
                <a:lnTo>
                  <a:pt x="1091334" y="1291291"/>
                </a:lnTo>
                <a:lnTo>
                  <a:pt x="0" y="1291291"/>
                </a:lnTo>
                <a:lnTo>
                  <a:pt x="3670" y="1287621"/>
                </a:lnTo>
                <a:cubicBezTo>
                  <a:pt x="303707" y="987584"/>
                  <a:pt x="687753" y="603538"/>
                  <a:pt x="1179333" y="111958"/>
                </a:cubicBezTo>
                <a:cubicBezTo>
                  <a:pt x="1253972" y="37319"/>
                  <a:pt x="1352817" y="0"/>
                  <a:pt x="1451662" y="0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2">
                  <a:alpha val="0"/>
                </a:schemeClr>
              </a:gs>
              <a:gs pos="100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AC7A97EC-7128-44BA-92B8-8EE4D260D004}"/>
              </a:ext>
            </a:extLst>
          </p:cNvPr>
          <p:cNvSpPr>
            <a:spLocks/>
          </p:cNvSpPr>
          <p:nvPr userDrawn="1"/>
        </p:nvSpPr>
        <p:spPr bwMode="auto">
          <a:xfrm>
            <a:off x="7045273" y="40356"/>
            <a:ext cx="1281387" cy="1279429"/>
          </a:xfrm>
          <a:custGeom>
            <a:avLst/>
            <a:gdLst>
              <a:gd name="T0" fmla="*/ 546 w 549"/>
              <a:gd name="T1" fmla="*/ 0 h 548"/>
              <a:gd name="T2" fmla="*/ 545 w 549"/>
              <a:gd name="T3" fmla="*/ 1 h 548"/>
              <a:gd name="T4" fmla="*/ 1 w 549"/>
              <a:gd name="T5" fmla="*/ 545 h 548"/>
              <a:gd name="T6" fmla="*/ 1 w 549"/>
              <a:gd name="T7" fmla="*/ 548 h 548"/>
              <a:gd name="T8" fmla="*/ 2 w 549"/>
              <a:gd name="T9" fmla="*/ 548 h 548"/>
              <a:gd name="T10" fmla="*/ 4 w 549"/>
              <a:gd name="T11" fmla="*/ 548 h 548"/>
              <a:gd name="T12" fmla="*/ 548 w 549"/>
              <a:gd name="T13" fmla="*/ 4 h 548"/>
              <a:gd name="T14" fmla="*/ 548 w 549"/>
              <a:gd name="T15" fmla="*/ 1 h 548"/>
              <a:gd name="T16" fmla="*/ 546 w 549"/>
              <a:gd name="T17" fmla="*/ 0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9" h="548">
                <a:moveTo>
                  <a:pt x="546" y="0"/>
                </a:moveTo>
                <a:cubicBezTo>
                  <a:pt x="546" y="0"/>
                  <a:pt x="545" y="1"/>
                  <a:pt x="545" y="1"/>
                </a:cubicBezTo>
                <a:cubicBezTo>
                  <a:pt x="1" y="545"/>
                  <a:pt x="1" y="545"/>
                  <a:pt x="1" y="545"/>
                </a:cubicBezTo>
                <a:cubicBezTo>
                  <a:pt x="0" y="546"/>
                  <a:pt x="0" y="547"/>
                  <a:pt x="1" y="548"/>
                </a:cubicBezTo>
                <a:cubicBezTo>
                  <a:pt x="1" y="548"/>
                  <a:pt x="2" y="548"/>
                  <a:pt x="2" y="548"/>
                </a:cubicBezTo>
                <a:cubicBezTo>
                  <a:pt x="3" y="548"/>
                  <a:pt x="3" y="548"/>
                  <a:pt x="4" y="548"/>
                </a:cubicBezTo>
                <a:cubicBezTo>
                  <a:pt x="548" y="4"/>
                  <a:pt x="548" y="4"/>
                  <a:pt x="548" y="4"/>
                </a:cubicBezTo>
                <a:cubicBezTo>
                  <a:pt x="549" y="3"/>
                  <a:pt x="549" y="2"/>
                  <a:pt x="548" y="1"/>
                </a:cubicBezTo>
                <a:cubicBezTo>
                  <a:pt x="547" y="1"/>
                  <a:pt x="547" y="0"/>
                  <a:pt x="546" y="0"/>
                </a:cubicBezTo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83EFCD-0719-4325-9C04-3DB093F61A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1681" y="761822"/>
            <a:ext cx="1855660" cy="1855660"/>
          </a:xfrm>
          <a:custGeom>
            <a:avLst/>
            <a:gdLst>
              <a:gd name="connsiteX0" fmla="*/ 1123122 w 2246244"/>
              <a:gd name="connsiteY0" fmla="*/ 0 h 2246244"/>
              <a:gd name="connsiteX1" fmla="*/ 2246244 w 2246244"/>
              <a:gd name="connsiteY1" fmla="*/ 1123122 h 2246244"/>
              <a:gd name="connsiteX2" fmla="*/ 1123122 w 2246244"/>
              <a:gd name="connsiteY2" fmla="*/ 2246244 h 2246244"/>
              <a:gd name="connsiteX3" fmla="*/ 0 w 2246244"/>
              <a:gd name="connsiteY3" fmla="*/ 1123122 h 2246244"/>
              <a:gd name="connsiteX4" fmla="*/ 1123122 w 2246244"/>
              <a:gd name="connsiteY4" fmla="*/ 0 h 2246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6244" h="2246244">
                <a:moveTo>
                  <a:pt x="1123122" y="0"/>
                </a:moveTo>
                <a:cubicBezTo>
                  <a:pt x="1743405" y="0"/>
                  <a:pt x="2246244" y="502839"/>
                  <a:pt x="2246244" y="1123122"/>
                </a:cubicBezTo>
                <a:cubicBezTo>
                  <a:pt x="2246244" y="1743405"/>
                  <a:pt x="1743405" y="2246244"/>
                  <a:pt x="1123122" y="2246244"/>
                </a:cubicBezTo>
                <a:cubicBezTo>
                  <a:pt x="502839" y="2246244"/>
                  <a:pt x="0" y="1743405"/>
                  <a:pt x="0" y="1123122"/>
                </a:cubicBezTo>
                <a:cubicBezTo>
                  <a:pt x="0" y="502839"/>
                  <a:pt x="502839" y="0"/>
                  <a:pt x="1123122" y="0"/>
                </a:cubicBezTo>
                <a:close/>
              </a:path>
            </a:pathLst>
          </a:custGeom>
          <a:solidFill>
            <a:schemeClr val="bg1"/>
          </a:solidFill>
          <a:ln w="63500">
            <a:solidFill>
              <a:schemeClr val="bg1">
                <a:lumMod val="85000"/>
              </a:schemeClr>
            </a:solidFill>
          </a:ln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8144C0-C4AB-48FA-9BEB-D7E8CF4BD42C}"/>
              </a:ext>
            </a:extLst>
          </p:cNvPr>
          <p:cNvSpPr/>
          <p:nvPr userDrawn="1"/>
        </p:nvSpPr>
        <p:spPr>
          <a:xfrm>
            <a:off x="420914" y="353568"/>
            <a:ext cx="2937194" cy="6112545"/>
          </a:xfrm>
          <a:prstGeom prst="roundRect">
            <a:avLst>
              <a:gd name="adj" fmla="val 4301"/>
            </a:avLst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3033BF4-C76E-414E-8AC3-388D602DE0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1681" y="761822"/>
            <a:ext cx="1855660" cy="1855660"/>
          </a:xfrm>
          <a:custGeom>
            <a:avLst/>
            <a:gdLst>
              <a:gd name="connsiteX0" fmla="*/ 1123122 w 2246244"/>
              <a:gd name="connsiteY0" fmla="*/ 0 h 2246244"/>
              <a:gd name="connsiteX1" fmla="*/ 2246244 w 2246244"/>
              <a:gd name="connsiteY1" fmla="*/ 1123122 h 2246244"/>
              <a:gd name="connsiteX2" fmla="*/ 1123122 w 2246244"/>
              <a:gd name="connsiteY2" fmla="*/ 2246244 h 2246244"/>
              <a:gd name="connsiteX3" fmla="*/ 0 w 2246244"/>
              <a:gd name="connsiteY3" fmla="*/ 1123122 h 2246244"/>
              <a:gd name="connsiteX4" fmla="*/ 1123122 w 2246244"/>
              <a:gd name="connsiteY4" fmla="*/ 0 h 2246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6244" h="2246244">
                <a:moveTo>
                  <a:pt x="1123122" y="0"/>
                </a:moveTo>
                <a:cubicBezTo>
                  <a:pt x="1743405" y="0"/>
                  <a:pt x="2246244" y="502839"/>
                  <a:pt x="2246244" y="1123122"/>
                </a:cubicBezTo>
                <a:cubicBezTo>
                  <a:pt x="2246244" y="1743405"/>
                  <a:pt x="1743405" y="2246244"/>
                  <a:pt x="1123122" y="2246244"/>
                </a:cubicBezTo>
                <a:cubicBezTo>
                  <a:pt x="502839" y="2246244"/>
                  <a:pt x="0" y="1743405"/>
                  <a:pt x="0" y="1123122"/>
                </a:cubicBezTo>
                <a:cubicBezTo>
                  <a:pt x="0" y="502839"/>
                  <a:pt x="502839" y="0"/>
                  <a:pt x="1123122" y="0"/>
                </a:cubicBezTo>
                <a:close/>
              </a:path>
            </a:pathLst>
          </a:custGeom>
          <a:solidFill>
            <a:schemeClr val="bg1"/>
          </a:solidFill>
          <a:ln w="6350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10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2" r:id="rId9"/>
    <p:sldLayoutId id="2147483663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4" y="274643"/>
            <a:ext cx="10969943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4" y="1138426"/>
            <a:ext cx="10969943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8" y="6356355"/>
            <a:ext cx="38597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8" y="6356355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455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txStyles>
    <p:titleStyle>
      <a:lvl1pPr algn="l" defTabSz="1218621" rtl="0" eaLnBrk="1" latinLnBrk="0" hangingPunct="1"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83" indent="-456983" algn="l" defTabSz="1218621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j-lt"/>
          <a:ea typeface="+mn-ea"/>
          <a:cs typeface="+mn-cs"/>
        </a:defRPr>
      </a:lvl1pPr>
      <a:lvl2pPr marL="990130" indent="-380819" algn="l" defTabSz="1218621" rtl="0" eaLnBrk="1" latinLnBrk="0" hangingPunct="1">
        <a:spcBef>
          <a:spcPct val="20000"/>
        </a:spcBef>
        <a:buFont typeface="Arial" pitchFamily="34" charset="0"/>
        <a:buChar char="–"/>
        <a:defRPr sz="27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276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587" indent="-304656" algn="l" defTabSz="1218621" rtl="0" eaLnBrk="1" latinLnBrk="0" hangingPunct="1">
        <a:spcBef>
          <a:spcPct val="20000"/>
        </a:spcBef>
        <a:buFont typeface="Arial" pitchFamily="34" charset="0"/>
        <a:buChar char="–"/>
        <a:defRPr sz="1799" kern="1200">
          <a:solidFill>
            <a:schemeClr val="tx1"/>
          </a:solidFill>
          <a:latin typeface="+mj-lt"/>
          <a:ea typeface="+mn-ea"/>
          <a:cs typeface="+mn-cs"/>
        </a:defRPr>
      </a:lvl4pPr>
      <a:lvl5pPr marL="2741897" indent="-304656" algn="l" defTabSz="1218621" rtl="0" eaLnBrk="1" latinLnBrk="0" hangingPunct="1">
        <a:spcBef>
          <a:spcPct val="20000"/>
        </a:spcBef>
        <a:buFont typeface="Arial" pitchFamily="34" charset="0"/>
        <a:buChar char="»"/>
        <a:defRPr sz="1799" kern="1200">
          <a:solidFill>
            <a:schemeClr val="tx1"/>
          </a:solidFill>
          <a:latin typeface="+mj-lt"/>
          <a:ea typeface="+mn-ea"/>
          <a:cs typeface="+mn-cs"/>
        </a:defRPr>
      </a:lvl5pPr>
      <a:lvl6pPr marL="3351207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518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82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13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1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62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793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242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55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586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17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484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image" Target="../media/image1.jpe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10" Type="http://schemas.openxmlformats.org/officeDocument/2006/relationships/chart" Target="../charts/chart7.xml"/><Relationship Id="rId4" Type="http://schemas.openxmlformats.org/officeDocument/2006/relationships/chart" Target="../charts/chart1.xml"/><Relationship Id="rId9" Type="http://schemas.openxmlformats.org/officeDocument/2006/relationships/chart" Target="../charts/char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2.xml"/><Relationship Id="rId3" Type="http://schemas.openxmlformats.org/officeDocument/2006/relationships/chart" Target="../charts/chart8.xml"/><Relationship Id="rId7" Type="http://schemas.openxmlformats.org/officeDocument/2006/relationships/chart" Target="../charts/chart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chart" Target="../charts/chart10.xml"/><Relationship Id="rId5" Type="http://schemas.openxmlformats.org/officeDocument/2006/relationships/image" Target="../media/image2.jpeg"/><Relationship Id="rId10" Type="http://schemas.openxmlformats.org/officeDocument/2006/relationships/chart" Target="../charts/chart14.xml"/><Relationship Id="rId4" Type="http://schemas.openxmlformats.org/officeDocument/2006/relationships/chart" Target="../charts/chart9.xml"/><Relationship Id="rId9" Type="http://schemas.openxmlformats.org/officeDocument/2006/relationships/chart" Target="../charts/char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4C845CF1-E0FA-4FCB-9706-1DD667BBE56D}"/>
              </a:ext>
            </a:extLst>
          </p:cNvPr>
          <p:cNvSpPr/>
          <p:nvPr/>
        </p:nvSpPr>
        <p:spPr>
          <a:xfrm>
            <a:off x="645678" y="2864582"/>
            <a:ext cx="2487666" cy="44033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FC07643-6568-49B3-954E-AFE9E48C58D8}"/>
              </a:ext>
            </a:extLst>
          </p:cNvPr>
          <p:cNvSpPr/>
          <p:nvPr/>
        </p:nvSpPr>
        <p:spPr>
          <a:xfrm>
            <a:off x="420914" y="4077730"/>
            <a:ext cx="2937194" cy="2388383"/>
          </a:xfrm>
          <a:prstGeom prst="roundRect">
            <a:avLst>
              <a:gd name="adj" fmla="val 3886"/>
            </a:avLst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FEED52E5-887A-4CEC-940F-3E8BA451174F}"/>
              </a:ext>
            </a:extLst>
          </p:cNvPr>
          <p:cNvSpPr>
            <a:spLocks/>
          </p:cNvSpPr>
          <p:nvPr/>
        </p:nvSpPr>
        <p:spPr bwMode="auto">
          <a:xfrm>
            <a:off x="8974732" y="211009"/>
            <a:ext cx="587097" cy="581992"/>
          </a:xfrm>
          <a:custGeom>
            <a:avLst/>
            <a:gdLst>
              <a:gd name="T0" fmla="*/ 126 w 128"/>
              <a:gd name="T1" fmla="*/ 0 h 127"/>
              <a:gd name="T2" fmla="*/ 126 w 128"/>
              <a:gd name="T3" fmla="*/ 0 h 127"/>
              <a:gd name="T4" fmla="*/ 88 w 128"/>
              <a:gd name="T5" fmla="*/ 3 h 127"/>
              <a:gd name="T6" fmla="*/ 86 w 128"/>
              <a:gd name="T7" fmla="*/ 5 h 127"/>
              <a:gd name="T8" fmla="*/ 83 w 128"/>
              <a:gd name="T9" fmla="*/ 41 h 127"/>
              <a:gd name="T10" fmla="*/ 47 w 128"/>
              <a:gd name="T11" fmla="*/ 44 h 127"/>
              <a:gd name="T12" fmla="*/ 45 w 128"/>
              <a:gd name="T13" fmla="*/ 46 h 127"/>
              <a:gd name="T14" fmla="*/ 42 w 128"/>
              <a:gd name="T15" fmla="*/ 82 h 127"/>
              <a:gd name="T16" fmla="*/ 5 w 128"/>
              <a:gd name="T17" fmla="*/ 85 h 127"/>
              <a:gd name="T18" fmla="*/ 4 w 128"/>
              <a:gd name="T19" fmla="*/ 87 h 127"/>
              <a:gd name="T20" fmla="*/ 0 w 128"/>
              <a:gd name="T21" fmla="*/ 125 h 127"/>
              <a:gd name="T22" fmla="*/ 2 w 128"/>
              <a:gd name="T23" fmla="*/ 127 h 127"/>
              <a:gd name="T24" fmla="*/ 2 w 128"/>
              <a:gd name="T25" fmla="*/ 127 h 127"/>
              <a:gd name="T26" fmla="*/ 4 w 128"/>
              <a:gd name="T27" fmla="*/ 125 h 127"/>
              <a:gd name="T28" fmla="*/ 7 w 128"/>
              <a:gd name="T29" fmla="*/ 89 h 127"/>
              <a:gd name="T30" fmla="*/ 44 w 128"/>
              <a:gd name="T31" fmla="*/ 86 h 127"/>
              <a:gd name="T32" fmla="*/ 45 w 128"/>
              <a:gd name="T33" fmla="*/ 84 h 127"/>
              <a:gd name="T34" fmla="*/ 49 w 128"/>
              <a:gd name="T35" fmla="*/ 48 h 127"/>
              <a:gd name="T36" fmla="*/ 85 w 128"/>
              <a:gd name="T37" fmla="*/ 45 h 127"/>
              <a:gd name="T38" fmla="*/ 87 w 128"/>
              <a:gd name="T39" fmla="*/ 43 h 127"/>
              <a:gd name="T40" fmla="*/ 90 w 128"/>
              <a:gd name="T41" fmla="*/ 7 h 127"/>
              <a:gd name="T42" fmla="*/ 126 w 128"/>
              <a:gd name="T43" fmla="*/ 4 h 127"/>
              <a:gd name="T44" fmla="*/ 128 w 128"/>
              <a:gd name="T45" fmla="*/ 2 h 127"/>
              <a:gd name="T46" fmla="*/ 126 w 128"/>
              <a:gd name="T4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8" h="127">
                <a:moveTo>
                  <a:pt x="126" y="0"/>
                </a:moveTo>
                <a:cubicBezTo>
                  <a:pt x="126" y="0"/>
                  <a:pt x="126" y="0"/>
                  <a:pt x="126" y="0"/>
                </a:cubicBezTo>
                <a:cubicBezTo>
                  <a:pt x="88" y="3"/>
                  <a:pt x="88" y="3"/>
                  <a:pt x="88" y="3"/>
                </a:cubicBezTo>
                <a:cubicBezTo>
                  <a:pt x="87" y="3"/>
                  <a:pt x="86" y="4"/>
                  <a:pt x="86" y="5"/>
                </a:cubicBezTo>
                <a:cubicBezTo>
                  <a:pt x="83" y="41"/>
                  <a:pt x="83" y="41"/>
                  <a:pt x="83" y="41"/>
                </a:cubicBezTo>
                <a:cubicBezTo>
                  <a:pt x="47" y="44"/>
                  <a:pt x="47" y="44"/>
                  <a:pt x="47" y="44"/>
                </a:cubicBezTo>
                <a:cubicBezTo>
                  <a:pt x="46" y="44"/>
                  <a:pt x="45" y="45"/>
                  <a:pt x="45" y="46"/>
                </a:cubicBezTo>
                <a:cubicBezTo>
                  <a:pt x="42" y="82"/>
                  <a:pt x="42" y="82"/>
                  <a:pt x="42" y="82"/>
                </a:cubicBezTo>
                <a:cubicBezTo>
                  <a:pt x="5" y="85"/>
                  <a:pt x="5" y="85"/>
                  <a:pt x="5" y="85"/>
                </a:cubicBezTo>
                <a:cubicBezTo>
                  <a:pt x="4" y="86"/>
                  <a:pt x="4" y="86"/>
                  <a:pt x="4" y="87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26"/>
                  <a:pt x="1" y="127"/>
                  <a:pt x="2" y="127"/>
                </a:cubicBezTo>
                <a:cubicBezTo>
                  <a:pt x="2" y="127"/>
                  <a:pt x="2" y="127"/>
                  <a:pt x="2" y="127"/>
                </a:cubicBezTo>
                <a:cubicBezTo>
                  <a:pt x="3" y="127"/>
                  <a:pt x="4" y="126"/>
                  <a:pt x="4" y="125"/>
                </a:cubicBezTo>
                <a:cubicBezTo>
                  <a:pt x="7" y="89"/>
                  <a:pt x="7" y="89"/>
                  <a:pt x="7" y="89"/>
                </a:cubicBezTo>
                <a:cubicBezTo>
                  <a:pt x="44" y="86"/>
                  <a:pt x="44" y="86"/>
                  <a:pt x="44" y="86"/>
                </a:cubicBezTo>
                <a:cubicBezTo>
                  <a:pt x="44" y="86"/>
                  <a:pt x="45" y="85"/>
                  <a:pt x="45" y="84"/>
                </a:cubicBezTo>
                <a:cubicBezTo>
                  <a:pt x="49" y="48"/>
                  <a:pt x="49" y="48"/>
                  <a:pt x="49" y="48"/>
                </a:cubicBezTo>
                <a:cubicBezTo>
                  <a:pt x="85" y="45"/>
                  <a:pt x="85" y="45"/>
                  <a:pt x="85" y="45"/>
                </a:cubicBezTo>
                <a:cubicBezTo>
                  <a:pt x="86" y="45"/>
                  <a:pt x="86" y="44"/>
                  <a:pt x="87" y="43"/>
                </a:cubicBezTo>
                <a:cubicBezTo>
                  <a:pt x="90" y="7"/>
                  <a:pt x="90" y="7"/>
                  <a:pt x="90" y="7"/>
                </a:cubicBezTo>
                <a:cubicBezTo>
                  <a:pt x="126" y="4"/>
                  <a:pt x="126" y="4"/>
                  <a:pt x="126" y="4"/>
                </a:cubicBezTo>
                <a:cubicBezTo>
                  <a:pt x="127" y="4"/>
                  <a:pt x="128" y="3"/>
                  <a:pt x="128" y="2"/>
                </a:cubicBezTo>
                <a:cubicBezTo>
                  <a:pt x="128" y="0"/>
                  <a:pt x="127" y="0"/>
                  <a:pt x="126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498B0105-6472-4864-9179-6A468547BB31}"/>
              </a:ext>
            </a:extLst>
          </p:cNvPr>
          <p:cNvSpPr>
            <a:spLocks/>
          </p:cNvSpPr>
          <p:nvPr/>
        </p:nvSpPr>
        <p:spPr bwMode="auto">
          <a:xfrm>
            <a:off x="10974319" y="127442"/>
            <a:ext cx="1281387" cy="1279429"/>
          </a:xfrm>
          <a:custGeom>
            <a:avLst/>
            <a:gdLst>
              <a:gd name="T0" fmla="*/ 546 w 549"/>
              <a:gd name="T1" fmla="*/ 0 h 548"/>
              <a:gd name="T2" fmla="*/ 545 w 549"/>
              <a:gd name="T3" fmla="*/ 1 h 548"/>
              <a:gd name="T4" fmla="*/ 1 w 549"/>
              <a:gd name="T5" fmla="*/ 545 h 548"/>
              <a:gd name="T6" fmla="*/ 1 w 549"/>
              <a:gd name="T7" fmla="*/ 548 h 548"/>
              <a:gd name="T8" fmla="*/ 2 w 549"/>
              <a:gd name="T9" fmla="*/ 548 h 548"/>
              <a:gd name="T10" fmla="*/ 4 w 549"/>
              <a:gd name="T11" fmla="*/ 548 h 548"/>
              <a:gd name="T12" fmla="*/ 548 w 549"/>
              <a:gd name="T13" fmla="*/ 4 h 548"/>
              <a:gd name="T14" fmla="*/ 548 w 549"/>
              <a:gd name="T15" fmla="*/ 1 h 548"/>
              <a:gd name="T16" fmla="*/ 546 w 549"/>
              <a:gd name="T17" fmla="*/ 0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9" h="548">
                <a:moveTo>
                  <a:pt x="546" y="0"/>
                </a:moveTo>
                <a:cubicBezTo>
                  <a:pt x="546" y="0"/>
                  <a:pt x="545" y="1"/>
                  <a:pt x="545" y="1"/>
                </a:cubicBezTo>
                <a:cubicBezTo>
                  <a:pt x="1" y="545"/>
                  <a:pt x="1" y="545"/>
                  <a:pt x="1" y="545"/>
                </a:cubicBezTo>
                <a:cubicBezTo>
                  <a:pt x="0" y="546"/>
                  <a:pt x="0" y="547"/>
                  <a:pt x="1" y="548"/>
                </a:cubicBezTo>
                <a:cubicBezTo>
                  <a:pt x="1" y="548"/>
                  <a:pt x="2" y="548"/>
                  <a:pt x="2" y="548"/>
                </a:cubicBezTo>
                <a:cubicBezTo>
                  <a:pt x="3" y="548"/>
                  <a:pt x="3" y="548"/>
                  <a:pt x="4" y="548"/>
                </a:cubicBezTo>
                <a:cubicBezTo>
                  <a:pt x="548" y="4"/>
                  <a:pt x="548" y="4"/>
                  <a:pt x="548" y="4"/>
                </a:cubicBezTo>
                <a:cubicBezTo>
                  <a:pt x="549" y="3"/>
                  <a:pt x="549" y="2"/>
                  <a:pt x="548" y="1"/>
                </a:cubicBezTo>
                <a:cubicBezTo>
                  <a:pt x="547" y="1"/>
                  <a:pt x="547" y="0"/>
                  <a:pt x="546" y="0"/>
                </a:cubicBezTo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1C8D2DA-14E8-4629-97E0-27928FA31188}"/>
              </a:ext>
            </a:extLst>
          </p:cNvPr>
          <p:cNvSpPr/>
          <p:nvPr/>
        </p:nvSpPr>
        <p:spPr>
          <a:xfrm>
            <a:off x="5723754" y="1"/>
            <a:ext cx="5070746" cy="1489075"/>
          </a:xfrm>
          <a:custGeom>
            <a:avLst/>
            <a:gdLst>
              <a:gd name="connsiteX0" fmla="*/ 10461 w 5070746"/>
              <a:gd name="connsiteY0" fmla="*/ 0 h 1489075"/>
              <a:gd name="connsiteX1" fmla="*/ 5070746 w 5070746"/>
              <a:gd name="connsiteY1" fmla="*/ 0 h 1489075"/>
              <a:gd name="connsiteX2" fmla="*/ 5054651 w 5070746"/>
              <a:gd name="connsiteY2" fmla="*/ 7736 h 1489075"/>
              <a:gd name="connsiteX3" fmla="*/ 4483604 w 5070746"/>
              <a:gd name="connsiteY3" fmla="*/ 122376 h 1489075"/>
              <a:gd name="connsiteX4" fmla="*/ 4385564 w 5070746"/>
              <a:gd name="connsiteY4" fmla="*/ 118601 h 1489075"/>
              <a:gd name="connsiteX5" fmla="*/ 3846339 w 5070746"/>
              <a:gd name="connsiteY5" fmla="*/ 95948 h 1489075"/>
              <a:gd name="connsiteX6" fmla="*/ 2760350 w 5070746"/>
              <a:gd name="connsiteY6" fmla="*/ 397981 h 1489075"/>
              <a:gd name="connsiteX7" fmla="*/ 1368925 w 5070746"/>
              <a:gd name="connsiteY7" fmla="*/ 1481524 h 1489075"/>
              <a:gd name="connsiteX8" fmla="*/ 1210552 w 5070746"/>
              <a:gd name="connsiteY8" fmla="*/ 1489075 h 1489075"/>
              <a:gd name="connsiteX9" fmla="*/ 42 w 5070746"/>
              <a:gd name="connsiteY9" fmla="*/ 165554 h 1489075"/>
              <a:gd name="connsiteX10" fmla="*/ 10461 w 5070746"/>
              <a:gd name="connsiteY10" fmla="*/ 0 h 148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70746" h="1489075">
                <a:moveTo>
                  <a:pt x="10461" y="0"/>
                </a:moveTo>
                <a:lnTo>
                  <a:pt x="5070746" y="0"/>
                </a:lnTo>
                <a:lnTo>
                  <a:pt x="5054651" y="7736"/>
                </a:lnTo>
                <a:cubicBezTo>
                  <a:pt x="4877328" y="83663"/>
                  <a:pt x="4681571" y="122376"/>
                  <a:pt x="4483604" y="122376"/>
                </a:cubicBezTo>
                <a:cubicBezTo>
                  <a:pt x="4449667" y="122376"/>
                  <a:pt x="4419501" y="122376"/>
                  <a:pt x="4385564" y="118601"/>
                </a:cubicBezTo>
                <a:cubicBezTo>
                  <a:pt x="4208336" y="107275"/>
                  <a:pt x="4027338" y="95948"/>
                  <a:pt x="3846339" y="95948"/>
                </a:cubicBezTo>
                <a:cubicBezTo>
                  <a:pt x="3469260" y="95948"/>
                  <a:pt x="3092180" y="152580"/>
                  <a:pt x="2760350" y="397981"/>
                </a:cubicBezTo>
                <a:cubicBezTo>
                  <a:pt x="2304083" y="730217"/>
                  <a:pt x="1994878" y="1417342"/>
                  <a:pt x="1368925" y="1481524"/>
                </a:cubicBezTo>
                <a:cubicBezTo>
                  <a:pt x="1316134" y="1489075"/>
                  <a:pt x="1263343" y="1489075"/>
                  <a:pt x="1210552" y="1489075"/>
                </a:cubicBezTo>
                <a:cubicBezTo>
                  <a:pt x="440602" y="1489075"/>
                  <a:pt x="-4971" y="891277"/>
                  <a:pt x="42" y="165554"/>
                </a:cubicBezTo>
                <a:lnTo>
                  <a:pt x="10461" y="0"/>
                </a:lnTo>
                <a:close/>
              </a:path>
            </a:pathLst>
          </a:custGeom>
          <a:gradFill flip="none" rotWithShape="1">
            <a:gsLst>
              <a:gs pos="6000">
                <a:schemeClr val="accent2">
                  <a:alpha val="0"/>
                </a:schemeClr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76B83A8-0B28-4C55-BD76-A05FEDBF0790}"/>
              </a:ext>
            </a:extLst>
          </p:cNvPr>
          <p:cNvSpPr/>
          <p:nvPr/>
        </p:nvSpPr>
        <p:spPr>
          <a:xfrm>
            <a:off x="9069370" y="408794"/>
            <a:ext cx="1835948" cy="1291291"/>
          </a:xfrm>
          <a:custGeom>
            <a:avLst/>
            <a:gdLst>
              <a:gd name="connsiteX0" fmla="*/ 1451662 w 1835948"/>
              <a:gd name="connsiteY0" fmla="*/ 0 h 1291291"/>
              <a:gd name="connsiteX1" fmla="*/ 1723991 w 1835948"/>
              <a:gd name="connsiteY1" fmla="*/ 111958 h 1291291"/>
              <a:gd name="connsiteX2" fmla="*/ 1723991 w 1835948"/>
              <a:gd name="connsiteY2" fmla="*/ 658634 h 1291291"/>
              <a:gd name="connsiteX3" fmla="*/ 1175353 w 1835948"/>
              <a:gd name="connsiteY3" fmla="*/ 1207272 h 1291291"/>
              <a:gd name="connsiteX4" fmla="*/ 1091334 w 1835948"/>
              <a:gd name="connsiteY4" fmla="*/ 1291291 h 1291291"/>
              <a:gd name="connsiteX5" fmla="*/ 0 w 1835948"/>
              <a:gd name="connsiteY5" fmla="*/ 1291291 h 1291291"/>
              <a:gd name="connsiteX6" fmla="*/ 3670 w 1835948"/>
              <a:gd name="connsiteY6" fmla="*/ 1287621 h 1291291"/>
              <a:gd name="connsiteX7" fmla="*/ 1179333 w 1835948"/>
              <a:gd name="connsiteY7" fmla="*/ 111958 h 1291291"/>
              <a:gd name="connsiteX8" fmla="*/ 1451662 w 1835948"/>
              <a:gd name="connsiteY8" fmla="*/ 0 h 129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5948" h="1291291">
                <a:moveTo>
                  <a:pt x="1451662" y="0"/>
                </a:moveTo>
                <a:cubicBezTo>
                  <a:pt x="1550507" y="0"/>
                  <a:pt x="1649352" y="37319"/>
                  <a:pt x="1723991" y="111958"/>
                </a:cubicBezTo>
                <a:cubicBezTo>
                  <a:pt x="1873268" y="263252"/>
                  <a:pt x="1873268" y="509357"/>
                  <a:pt x="1723991" y="658634"/>
                </a:cubicBezTo>
                <a:cubicBezTo>
                  <a:pt x="1723991" y="658634"/>
                  <a:pt x="1723991" y="658634"/>
                  <a:pt x="1175353" y="1207272"/>
                </a:cubicBezTo>
                <a:lnTo>
                  <a:pt x="1091334" y="1291291"/>
                </a:lnTo>
                <a:lnTo>
                  <a:pt x="0" y="1291291"/>
                </a:lnTo>
                <a:lnTo>
                  <a:pt x="3670" y="1287621"/>
                </a:lnTo>
                <a:cubicBezTo>
                  <a:pt x="303707" y="987584"/>
                  <a:pt x="687753" y="603538"/>
                  <a:pt x="1179333" y="111958"/>
                </a:cubicBezTo>
                <a:cubicBezTo>
                  <a:pt x="1253972" y="37319"/>
                  <a:pt x="1352817" y="0"/>
                  <a:pt x="145166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19000"/>
                </a:schemeClr>
              </a:gs>
              <a:gs pos="85000">
                <a:schemeClr val="accent2">
                  <a:alpha val="64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5" name="Freeform 9">
            <a:extLst>
              <a:ext uri="{FF2B5EF4-FFF2-40B4-BE49-F238E27FC236}">
                <a16:creationId xmlns:a16="http://schemas.microsoft.com/office/drawing/2014/main" id="{C28408ED-43A3-4C98-93FA-75DD49AD9DAE}"/>
              </a:ext>
            </a:extLst>
          </p:cNvPr>
          <p:cNvSpPr>
            <a:spLocks/>
          </p:cNvSpPr>
          <p:nvPr/>
        </p:nvSpPr>
        <p:spPr bwMode="auto">
          <a:xfrm>
            <a:off x="411303" y="617409"/>
            <a:ext cx="587097" cy="581992"/>
          </a:xfrm>
          <a:custGeom>
            <a:avLst/>
            <a:gdLst>
              <a:gd name="T0" fmla="*/ 126 w 128"/>
              <a:gd name="T1" fmla="*/ 0 h 127"/>
              <a:gd name="T2" fmla="*/ 126 w 128"/>
              <a:gd name="T3" fmla="*/ 0 h 127"/>
              <a:gd name="T4" fmla="*/ 88 w 128"/>
              <a:gd name="T5" fmla="*/ 3 h 127"/>
              <a:gd name="T6" fmla="*/ 86 w 128"/>
              <a:gd name="T7" fmla="*/ 5 h 127"/>
              <a:gd name="T8" fmla="*/ 83 w 128"/>
              <a:gd name="T9" fmla="*/ 41 h 127"/>
              <a:gd name="T10" fmla="*/ 47 w 128"/>
              <a:gd name="T11" fmla="*/ 44 h 127"/>
              <a:gd name="T12" fmla="*/ 45 w 128"/>
              <a:gd name="T13" fmla="*/ 46 h 127"/>
              <a:gd name="T14" fmla="*/ 42 w 128"/>
              <a:gd name="T15" fmla="*/ 82 h 127"/>
              <a:gd name="T16" fmla="*/ 5 w 128"/>
              <a:gd name="T17" fmla="*/ 85 h 127"/>
              <a:gd name="T18" fmla="*/ 4 w 128"/>
              <a:gd name="T19" fmla="*/ 87 h 127"/>
              <a:gd name="T20" fmla="*/ 0 w 128"/>
              <a:gd name="T21" fmla="*/ 125 h 127"/>
              <a:gd name="T22" fmla="*/ 2 w 128"/>
              <a:gd name="T23" fmla="*/ 127 h 127"/>
              <a:gd name="T24" fmla="*/ 2 w 128"/>
              <a:gd name="T25" fmla="*/ 127 h 127"/>
              <a:gd name="T26" fmla="*/ 4 w 128"/>
              <a:gd name="T27" fmla="*/ 125 h 127"/>
              <a:gd name="T28" fmla="*/ 7 w 128"/>
              <a:gd name="T29" fmla="*/ 89 h 127"/>
              <a:gd name="T30" fmla="*/ 44 w 128"/>
              <a:gd name="T31" fmla="*/ 86 h 127"/>
              <a:gd name="T32" fmla="*/ 45 w 128"/>
              <a:gd name="T33" fmla="*/ 84 h 127"/>
              <a:gd name="T34" fmla="*/ 49 w 128"/>
              <a:gd name="T35" fmla="*/ 48 h 127"/>
              <a:gd name="T36" fmla="*/ 85 w 128"/>
              <a:gd name="T37" fmla="*/ 45 h 127"/>
              <a:gd name="T38" fmla="*/ 87 w 128"/>
              <a:gd name="T39" fmla="*/ 43 h 127"/>
              <a:gd name="T40" fmla="*/ 90 w 128"/>
              <a:gd name="T41" fmla="*/ 7 h 127"/>
              <a:gd name="T42" fmla="*/ 126 w 128"/>
              <a:gd name="T43" fmla="*/ 4 h 127"/>
              <a:gd name="T44" fmla="*/ 128 w 128"/>
              <a:gd name="T45" fmla="*/ 2 h 127"/>
              <a:gd name="T46" fmla="*/ 126 w 128"/>
              <a:gd name="T4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8" h="127">
                <a:moveTo>
                  <a:pt x="126" y="0"/>
                </a:moveTo>
                <a:cubicBezTo>
                  <a:pt x="126" y="0"/>
                  <a:pt x="126" y="0"/>
                  <a:pt x="126" y="0"/>
                </a:cubicBezTo>
                <a:cubicBezTo>
                  <a:pt x="88" y="3"/>
                  <a:pt x="88" y="3"/>
                  <a:pt x="88" y="3"/>
                </a:cubicBezTo>
                <a:cubicBezTo>
                  <a:pt x="87" y="3"/>
                  <a:pt x="86" y="4"/>
                  <a:pt x="86" y="5"/>
                </a:cubicBezTo>
                <a:cubicBezTo>
                  <a:pt x="83" y="41"/>
                  <a:pt x="83" y="41"/>
                  <a:pt x="83" y="41"/>
                </a:cubicBezTo>
                <a:cubicBezTo>
                  <a:pt x="47" y="44"/>
                  <a:pt x="47" y="44"/>
                  <a:pt x="47" y="44"/>
                </a:cubicBezTo>
                <a:cubicBezTo>
                  <a:pt x="46" y="44"/>
                  <a:pt x="45" y="45"/>
                  <a:pt x="45" y="46"/>
                </a:cubicBezTo>
                <a:cubicBezTo>
                  <a:pt x="42" y="82"/>
                  <a:pt x="42" y="82"/>
                  <a:pt x="42" y="82"/>
                </a:cubicBezTo>
                <a:cubicBezTo>
                  <a:pt x="5" y="85"/>
                  <a:pt x="5" y="85"/>
                  <a:pt x="5" y="85"/>
                </a:cubicBezTo>
                <a:cubicBezTo>
                  <a:pt x="4" y="86"/>
                  <a:pt x="4" y="86"/>
                  <a:pt x="4" y="87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26"/>
                  <a:pt x="1" y="127"/>
                  <a:pt x="2" y="127"/>
                </a:cubicBezTo>
                <a:cubicBezTo>
                  <a:pt x="2" y="127"/>
                  <a:pt x="2" y="127"/>
                  <a:pt x="2" y="127"/>
                </a:cubicBezTo>
                <a:cubicBezTo>
                  <a:pt x="3" y="127"/>
                  <a:pt x="4" y="126"/>
                  <a:pt x="4" y="125"/>
                </a:cubicBezTo>
                <a:cubicBezTo>
                  <a:pt x="7" y="89"/>
                  <a:pt x="7" y="89"/>
                  <a:pt x="7" y="89"/>
                </a:cubicBezTo>
                <a:cubicBezTo>
                  <a:pt x="44" y="86"/>
                  <a:pt x="44" y="86"/>
                  <a:pt x="44" y="86"/>
                </a:cubicBezTo>
                <a:cubicBezTo>
                  <a:pt x="44" y="86"/>
                  <a:pt x="45" y="85"/>
                  <a:pt x="45" y="84"/>
                </a:cubicBezTo>
                <a:cubicBezTo>
                  <a:pt x="49" y="48"/>
                  <a:pt x="49" y="48"/>
                  <a:pt x="49" y="48"/>
                </a:cubicBezTo>
                <a:cubicBezTo>
                  <a:pt x="85" y="45"/>
                  <a:pt x="85" y="45"/>
                  <a:pt x="85" y="45"/>
                </a:cubicBezTo>
                <a:cubicBezTo>
                  <a:pt x="86" y="45"/>
                  <a:pt x="86" y="44"/>
                  <a:pt x="87" y="43"/>
                </a:cubicBezTo>
                <a:cubicBezTo>
                  <a:pt x="90" y="7"/>
                  <a:pt x="90" y="7"/>
                  <a:pt x="90" y="7"/>
                </a:cubicBezTo>
                <a:cubicBezTo>
                  <a:pt x="126" y="4"/>
                  <a:pt x="126" y="4"/>
                  <a:pt x="126" y="4"/>
                </a:cubicBezTo>
                <a:cubicBezTo>
                  <a:pt x="127" y="4"/>
                  <a:pt x="128" y="3"/>
                  <a:pt x="128" y="2"/>
                </a:cubicBezTo>
                <a:cubicBezTo>
                  <a:pt x="128" y="0"/>
                  <a:pt x="127" y="0"/>
                  <a:pt x="126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B7E9942-1446-458E-A9AD-358092ED3519}"/>
              </a:ext>
            </a:extLst>
          </p:cNvPr>
          <p:cNvSpPr/>
          <p:nvPr/>
        </p:nvSpPr>
        <p:spPr>
          <a:xfrm>
            <a:off x="6761391" y="408794"/>
            <a:ext cx="1835948" cy="1291291"/>
          </a:xfrm>
          <a:custGeom>
            <a:avLst/>
            <a:gdLst>
              <a:gd name="connsiteX0" fmla="*/ 1451662 w 1835948"/>
              <a:gd name="connsiteY0" fmla="*/ 0 h 1291291"/>
              <a:gd name="connsiteX1" fmla="*/ 1723991 w 1835948"/>
              <a:gd name="connsiteY1" fmla="*/ 111958 h 1291291"/>
              <a:gd name="connsiteX2" fmla="*/ 1723991 w 1835948"/>
              <a:gd name="connsiteY2" fmla="*/ 658634 h 1291291"/>
              <a:gd name="connsiteX3" fmla="*/ 1175353 w 1835948"/>
              <a:gd name="connsiteY3" fmla="*/ 1207272 h 1291291"/>
              <a:gd name="connsiteX4" fmla="*/ 1091334 w 1835948"/>
              <a:gd name="connsiteY4" fmla="*/ 1291291 h 1291291"/>
              <a:gd name="connsiteX5" fmla="*/ 0 w 1835948"/>
              <a:gd name="connsiteY5" fmla="*/ 1291291 h 1291291"/>
              <a:gd name="connsiteX6" fmla="*/ 3670 w 1835948"/>
              <a:gd name="connsiteY6" fmla="*/ 1287621 h 1291291"/>
              <a:gd name="connsiteX7" fmla="*/ 1179333 w 1835948"/>
              <a:gd name="connsiteY7" fmla="*/ 111958 h 1291291"/>
              <a:gd name="connsiteX8" fmla="*/ 1451662 w 1835948"/>
              <a:gd name="connsiteY8" fmla="*/ 0 h 129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5948" h="1291291">
                <a:moveTo>
                  <a:pt x="1451662" y="0"/>
                </a:moveTo>
                <a:cubicBezTo>
                  <a:pt x="1550507" y="0"/>
                  <a:pt x="1649352" y="37319"/>
                  <a:pt x="1723991" y="111958"/>
                </a:cubicBezTo>
                <a:cubicBezTo>
                  <a:pt x="1873268" y="263252"/>
                  <a:pt x="1873268" y="509357"/>
                  <a:pt x="1723991" y="658634"/>
                </a:cubicBezTo>
                <a:cubicBezTo>
                  <a:pt x="1723991" y="658634"/>
                  <a:pt x="1723991" y="658634"/>
                  <a:pt x="1175353" y="1207272"/>
                </a:cubicBezTo>
                <a:lnTo>
                  <a:pt x="1091334" y="1291291"/>
                </a:lnTo>
                <a:lnTo>
                  <a:pt x="0" y="1291291"/>
                </a:lnTo>
                <a:lnTo>
                  <a:pt x="3670" y="1287621"/>
                </a:lnTo>
                <a:cubicBezTo>
                  <a:pt x="303707" y="987584"/>
                  <a:pt x="687753" y="603538"/>
                  <a:pt x="1179333" y="111958"/>
                </a:cubicBezTo>
                <a:cubicBezTo>
                  <a:pt x="1253972" y="37319"/>
                  <a:pt x="1352817" y="0"/>
                  <a:pt x="1451662" y="0"/>
                </a:cubicBezTo>
                <a:close/>
              </a:path>
            </a:pathLst>
          </a:custGeom>
          <a:gradFill flip="none" rotWithShape="1">
            <a:gsLst>
              <a:gs pos="5000">
                <a:schemeClr val="accent2">
                  <a:alpha val="0"/>
                </a:schemeClr>
              </a:gs>
              <a:gs pos="100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52DEE1-C683-442B-936D-2BB8731B8A32}"/>
              </a:ext>
            </a:extLst>
          </p:cNvPr>
          <p:cNvSpPr txBox="1"/>
          <p:nvPr/>
        </p:nvSpPr>
        <p:spPr>
          <a:xfrm>
            <a:off x="690652" y="2930858"/>
            <a:ext cx="2397720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pPr algn="ctr"/>
            <a:r>
              <a:rPr lang="en-IN" dirty="0"/>
              <a:t>Client Name</a:t>
            </a:r>
          </a:p>
        </p:txBody>
      </p:sp>
      <p:pic>
        <p:nvPicPr>
          <p:cNvPr id="49" name="Picture Placeholder 48">
            <a:extLst>
              <a:ext uri="{FF2B5EF4-FFF2-40B4-BE49-F238E27FC236}">
                <a16:creationId xmlns:a16="http://schemas.microsoft.com/office/drawing/2014/main" id="{AA125DC1-9926-4727-8635-ED098D3283D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9" t="27670" r="11119" b="20374"/>
          <a:stretch/>
        </p:blipFill>
        <p:spPr>
          <a:xfrm>
            <a:off x="962025" y="762000"/>
            <a:ext cx="1855788" cy="1855788"/>
          </a:xfrm>
          <a:ln>
            <a:solidFill>
              <a:schemeClr val="bg1"/>
            </a:solidFill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15FCDA4-8363-4CAF-8B4B-55FC378A0D4E}"/>
              </a:ext>
            </a:extLst>
          </p:cNvPr>
          <p:cNvSpPr txBox="1"/>
          <p:nvPr/>
        </p:nvSpPr>
        <p:spPr>
          <a:xfrm>
            <a:off x="3627845" y="375745"/>
            <a:ext cx="422362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600" b="1" i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defRPr>
            </a:lvl1pPr>
          </a:lstStyle>
          <a:p>
            <a:r>
              <a:rPr lang="en-IN">
                <a:solidFill>
                  <a:schemeClr val="bg1"/>
                </a:solidFill>
              </a:rPr>
              <a:t>Biography</a:t>
            </a:r>
            <a:br>
              <a:rPr lang="en-IN">
                <a:solidFill>
                  <a:schemeClr val="bg1"/>
                </a:solidFill>
              </a:rPr>
            </a:br>
            <a:r>
              <a:rPr lang="en-IN">
                <a:solidFill>
                  <a:schemeClr val="bg1"/>
                </a:solidFill>
              </a:rPr>
              <a:t>Slide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81F404-8AC9-4638-AEF8-F3BC0DE88E5F}"/>
              </a:ext>
            </a:extLst>
          </p:cNvPr>
          <p:cNvSpPr txBox="1"/>
          <p:nvPr/>
        </p:nvSpPr>
        <p:spPr>
          <a:xfrm>
            <a:off x="716198" y="4264762"/>
            <a:ext cx="867256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Age</a:t>
            </a:r>
          </a:p>
          <a:p>
            <a:pPr algn="ctr"/>
            <a:r>
              <a:rPr lang="en-IN" sz="2000" b="1" dirty="0">
                <a:solidFill>
                  <a:schemeClr val="bg1"/>
                </a:solidFill>
              </a:rPr>
              <a:t>34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3D5765-9DFA-4B30-8CD8-B8BA3B22C2BA}"/>
              </a:ext>
            </a:extLst>
          </p:cNvPr>
          <p:cNvSpPr txBox="1"/>
          <p:nvPr/>
        </p:nvSpPr>
        <p:spPr>
          <a:xfrm>
            <a:off x="1136188" y="3448438"/>
            <a:ext cx="1506645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Calibri Light" charset="0"/>
                <a:cs typeface="Calibri Light" charset="0"/>
              </a:rPr>
              <a:t>Insert your desired text here.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Calibri Light" charset="0"/>
              <a:cs typeface="Calibri Light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16BAEF6-1D9E-444B-8DB1-5F8E3ED3D7A8}"/>
              </a:ext>
            </a:extLst>
          </p:cNvPr>
          <p:cNvCxnSpPr>
            <a:cxnSpLocks/>
          </p:cNvCxnSpPr>
          <p:nvPr/>
        </p:nvCxnSpPr>
        <p:spPr>
          <a:xfrm>
            <a:off x="1889511" y="4222951"/>
            <a:ext cx="0" cy="57606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50185EC-B9B7-4028-81DF-BE3776F73EDF}"/>
              </a:ext>
            </a:extLst>
          </p:cNvPr>
          <p:cNvSpPr txBox="1"/>
          <p:nvPr/>
        </p:nvSpPr>
        <p:spPr>
          <a:xfrm>
            <a:off x="1956619" y="4264762"/>
            <a:ext cx="1227936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Marital Status</a:t>
            </a:r>
          </a:p>
          <a:p>
            <a:pPr algn="ctr"/>
            <a:r>
              <a:rPr lang="en-IN" sz="2000" b="1" dirty="0">
                <a:solidFill>
                  <a:schemeClr val="bg1"/>
                </a:solidFill>
              </a:rPr>
              <a:t>34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DD5D6D-170F-474B-B18D-C00695BAA3A4}"/>
              </a:ext>
            </a:extLst>
          </p:cNvPr>
          <p:cNvCxnSpPr>
            <a:cxnSpLocks/>
          </p:cNvCxnSpPr>
          <p:nvPr/>
        </p:nvCxnSpPr>
        <p:spPr>
          <a:xfrm>
            <a:off x="557363" y="4917864"/>
            <a:ext cx="2664296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AF71AB3-9896-4C6F-B02E-1A1CC70FCD33}"/>
              </a:ext>
            </a:extLst>
          </p:cNvPr>
          <p:cNvSpPr txBox="1"/>
          <p:nvPr/>
        </p:nvSpPr>
        <p:spPr>
          <a:xfrm>
            <a:off x="737369" y="5123742"/>
            <a:ext cx="2304284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b="1" kern="0" dirty="0">
                <a:solidFill>
                  <a:schemeClr val="bg1"/>
                </a:solidFill>
                <a:ea typeface="Calibri Light" charset="0"/>
                <a:cs typeface="Calibri Light" charset="0"/>
              </a:rPr>
              <a:t>Education:</a:t>
            </a:r>
          </a:p>
          <a:p>
            <a:r>
              <a:rPr lang="en-US" sz="1400" kern="0" dirty="0">
                <a:solidFill>
                  <a:schemeClr val="bg1"/>
                </a:solidFill>
                <a:ea typeface="Calibri Light" charset="0"/>
                <a:cs typeface="Calibri Light" charset="0"/>
              </a:rPr>
              <a:t>Degree in advertising</a:t>
            </a:r>
            <a:endParaRPr lang="en-US" sz="1400" dirty="0">
              <a:solidFill>
                <a:schemeClr val="bg1"/>
              </a:solidFill>
              <a:ea typeface="Calibri Light" charset="0"/>
              <a:cs typeface="Calibri Light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C8230F-3E87-430B-AAFE-0BAE11BEC83A}"/>
              </a:ext>
            </a:extLst>
          </p:cNvPr>
          <p:cNvSpPr txBox="1"/>
          <p:nvPr/>
        </p:nvSpPr>
        <p:spPr>
          <a:xfrm>
            <a:off x="737369" y="5753937"/>
            <a:ext cx="2304284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b="1" kern="0" dirty="0">
                <a:solidFill>
                  <a:schemeClr val="bg1"/>
                </a:solidFill>
                <a:ea typeface="Calibri Light" charset="0"/>
                <a:cs typeface="Calibri Light" charset="0"/>
              </a:rPr>
              <a:t>Occupation:</a:t>
            </a:r>
          </a:p>
          <a:p>
            <a:r>
              <a:rPr lang="en-US" sz="1400" kern="0" dirty="0">
                <a:solidFill>
                  <a:schemeClr val="bg1"/>
                </a:solidFill>
                <a:ea typeface="Calibri Light" charset="0"/>
                <a:cs typeface="Calibri Light" charset="0"/>
              </a:rPr>
              <a:t>Marketing</a:t>
            </a:r>
            <a:endParaRPr lang="en-US" sz="1400" dirty="0">
              <a:solidFill>
                <a:schemeClr val="bg1"/>
              </a:solidFill>
              <a:ea typeface="Calibri Light" charset="0"/>
              <a:cs typeface="Calibri Light" charset="0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5775E8BB-6220-4ECB-A26D-CAE0743FB682}"/>
              </a:ext>
            </a:extLst>
          </p:cNvPr>
          <p:cNvSpPr/>
          <p:nvPr/>
        </p:nvSpPr>
        <p:spPr>
          <a:xfrm>
            <a:off x="3644760" y="1909187"/>
            <a:ext cx="3921932" cy="40508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6B13BEE-CA88-4652-B691-7FDBF894C509}"/>
              </a:ext>
            </a:extLst>
          </p:cNvPr>
          <p:cNvSpPr txBox="1"/>
          <p:nvPr/>
        </p:nvSpPr>
        <p:spPr>
          <a:xfrm>
            <a:off x="3914498" y="1973232"/>
            <a:ext cx="239772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IN" sz="18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Personality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46354DE-C4C6-4B73-B50E-0345789732F4}"/>
              </a:ext>
            </a:extLst>
          </p:cNvPr>
          <p:cNvSpPr/>
          <p:nvPr/>
        </p:nvSpPr>
        <p:spPr>
          <a:xfrm>
            <a:off x="3644760" y="3716505"/>
            <a:ext cx="3921932" cy="40508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BD9390E-B1B8-45DC-8D22-C85FBB34093B}"/>
              </a:ext>
            </a:extLst>
          </p:cNvPr>
          <p:cNvSpPr txBox="1"/>
          <p:nvPr/>
        </p:nvSpPr>
        <p:spPr>
          <a:xfrm>
            <a:off x="3914498" y="3780550"/>
            <a:ext cx="239772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IN" sz="18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Goals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644392B-DC6B-49EF-9621-26DE9B13B5F8}"/>
              </a:ext>
            </a:extLst>
          </p:cNvPr>
          <p:cNvSpPr/>
          <p:nvPr/>
        </p:nvSpPr>
        <p:spPr>
          <a:xfrm>
            <a:off x="3644760" y="5255289"/>
            <a:ext cx="3921932" cy="40508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7A5FB3-B0A0-4349-BA4B-1716B3A99CEA}"/>
              </a:ext>
            </a:extLst>
          </p:cNvPr>
          <p:cNvSpPr txBox="1"/>
          <p:nvPr/>
        </p:nvSpPr>
        <p:spPr>
          <a:xfrm>
            <a:off x="3914498" y="5319334"/>
            <a:ext cx="239772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IN" sz="18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Frustrations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35423A2-08C8-4574-A1D5-78E0A6404E99}"/>
              </a:ext>
            </a:extLst>
          </p:cNvPr>
          <p:cNvSpPr txBox="1"/>
          <p:nvPr/>
        </p:nvSpPr>
        <p:spPr>
          <a:xfrm>
            <a:off x="3644760" y="5828817"/>
            <a:ext cx="3628853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Calibri Light" charset="0"/>
                <a:cs typeface="Calibri Light" charset="0"/>
              </a:rPr>
              <a:t>This is a sample text. Insert your desired text here. Insert your desired text here.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Calibri Light" charset="0"/>
              <a:cs typeface="Calibri Light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D7A9AD0-2E0D-494B-A9C7-09EABD4F61C3}"/>
              </a:ext>
            </a:extLst>
          </p:cNvPr>
          <p:cNvSpPr txBox="1"/>
          <p:nvPr/>
        </p:nvSpPr>
        <p:spPr>
          <a:xfrm>
            <a:off x="3644760" y="4294257"/>
            <a:ext cx="3628853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Calibri Light" charset="0"/>
                <a:cs typeface="Calibri Light" charset="0"/>
              </a:rPr>
              <a:t>This is a sample text. Insert your desired text here. Insert your desired text here.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Calibri Light" charset="0"/>
              <a:cs typeface="Calibri Light" charset="0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D29AF29-3419-4255-86DB-5EA4F2341FBC}"/>
              </a:ext>
            </a:extLst>
          </p:cNvPr>
          <p:cNvSpPr/>
          <p:nvPr/>
        </p:nvSpPr>
        <p:spPr>
          <a:xfrm>
            <a:off x="7872203" y="1909187"/>
            <a:ext cx="3921932" cy="40508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1C4975E-2799-402F-A74D-4EDE4612CB6D}"/>
              </a:ext>
            </a:extLst>
          </p:cNvPr>
          <p:cNvSpPr txBox="1"/>
          <p:nvPr/>
        </p:nvSpPr>
        <p:spPr>
          <a:xfrm>
            <a:off x="8141941" y="1973232"/>
            <a:ext cx="239772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IN" sz="18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Motivations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B10D11B7-A8A3-4151-ABC1-3E7952C911A4}"/>
              </a:ext>
            </a:extLst>
          </p:cNvPr>
          <p:cNvSpPr/>
          <p:nvPr/>
        </p:nvSpPr>
        <p:spPr>
          <a:xfrm>
            <a:off x="7872203" y="3549686"/>
            <a:ext cx="3921932" cy="40508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A168EAC-B3A7-43E1-A139-A785455DBD1C}"/>
              </a:ext>
            </a:extLst>
          </p:cNvPr>
          <p:cNvSpPr txBox="1"/>
          <p:nvPr/>
        </p:nvSpPr>
        <p:spPr>
          <a:xfrm>
            <a:off x="8141941" y="3613731"/>
            <a:ext cx="239772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IN" dirty="0">
                <a:solidFill>
                  <a:schemeClr val="accent1"/>
                </a:solidFill>
              </a:rPr>
              <a:t>Skills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2862F298-AD9F-4DD8-9F57-F4A966D43726}"/>
              </a:ext>
            </a:extLst>
          </p:cNvPr>
          <p:cNvSpPr/>
          <p:nvPr/>
        </p:nvSpPr>
        <p:spPr>
          <a:xfrm>
            <a:off x="7855382" y="5217583"/>
            <a:ext cx="3919893" cy="1222467"/>
          </a:xfrm>
          <a:prstGeom prst="roundRect">
            <a:avLst>
              <a:gd name="adj" fmla="val 6773"/>
            </a:avLst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8D08DAA-C63B-4311-A498-9A56086FE575}"/>
              </a:ext>
            </a:extLst>
          </p:cNvPr>
          <p:cNvSpPr txBox="1"/>
          <p:nvPr/>
        </p:nvSpPr>
        <p:spPr>
          <a:xfrm>
            <a:off x="8132081" y="5456122"/>
            <a:ext cx="3350115" cy="70788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800" b="1" kern="0" dirty="0">
                <a:solidFill>
                  <a:schemeClr val="bg1"/>
                </a:solidFill>
                <a:ea typeface="Calibri Light" charset="0"/>
                <a:cs typeface="Calibri Light" charset="0"/>
              </a:rPr>
              <a:t>Bio</a:t>
            </a:r>
          </a:p>
          <a:p>
            <a:r>
              <a:rPr lang="en-US" sz="1400" kern="0" dirty="0">
                <a:solidFill>
                  <a:schemeClr val="bg1"/>
                </a:solidFill>
                <a:ea typeface="Calibri Light" charset="0"/>
                <a:cs typeface="Calibri Light" charset="0"/>
              </a:rPr>
              <a:t>This is a sample text. Insert your desired text here. Insert your desired text here.</a:t>
            </a:r>
            <a:endParaRPr lang="en-US" sz="1400" dirty="0">
              <a:solidFill>
                <a:schemeClr val="bg1"/>
              </a:solidFill>
              <a:ea typeface="Calibri Light" charset="0"/>
              <a:cs typeface="Calibri Light" charset="0"/>
            </a:endParaRPr>
          </a:p>
        </p:txBody>
      </p:sp>
      <p:graphicFrame>
        <p:nvGraphicFramePr>
          <p:cNvPr id="103" name="Chart 102">
            <a:extLst>
              <a:ext uri="{FF2B5EF4-FFF2-40B4-BE49-F238E27FC236}">
                <a16:creationId xmlns:a16="http://schemas.microsoft.com/office/drawing/2014/main" id="{F8989A10-247F-4414-9EE4-A1C5069DCB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925934"/>
              </p:ext>
            </p:extLst>
          </p:nvPr>
        </p:nvGraphicFramePr>
        <p:xfrm>
          <a:off x="7731194" y="2621520"/>
          <a:ext cx="2107634" cy="352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9" name="Chart 108">
            <a:extLst>
              <a:ext uri="{FF2B5EF4-FFF2-40B4-BE49-F238E27FC236}">
                <a16:creationId xmlns:a16="http://schemas.microsoft.com/office/drawing/2014/main" id="{12FCC7BC-57CB-40B2-BE70-2292C0C075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6067905"/>
              </p:ext>
            </p:extLst>
          </p:nvPr>
        </p:nvGraphicFramePr>
        <p:xfrm>
          <a:off x="7731194" y="3114468"/>
          <a:ext cx="2107634" cy="352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4" name="TextBox 103">
            <a:extLst>
              <a:ext uri="{FF2B5EF4-FFF2-40B4-BE49-F238E27FC236}">
                <a16:creationId xmlns:a16="http://schemas.microsoft.com/office/drawing/2014/main" id="{A17CB473-7130-47BB-8700-A2866385EB9B}"/>
              </a:ext>
            </a:extLst>
          </p:cNvPr>
          <p:cNvSpPr txBox="1"/>
          <p:nvPr/>
        </p:nvSpPr>
        <p:spPr>
          <a:xfrm>
            <a:off x="7872203" y="2468262"/>
            <a:ext cx="1855789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Calibri Light" charset="0"/>
                <a:cs typeface="Calibri Light" charset="0"/>
              </a:rPr>
              <a:t>Placeholders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Calibri Light" charset="0"/>
              <a:cs typeface="Calibri Light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F1630C8-79E4-4E90-88DA-E32E69CFD34F}"/>
              </a:ext>
            </a:extLst>
          </p:cNvPr>
          <p:cNvSpPr txBox="1"/>
          <p:nvPr/>
        </p:nvSpPr>
        <p:spPr>
          <a:xfrm>
            <a:off x="7872203" y="2961210"/>
            <a:ext cx="1855789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Calibri Light" charset="0"/>
                <a:cs typeface="Calibri Light" charset="0"/>
              </a:rPr>
              <a:t>Sample Text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Calibri Light" charset="0"/>
              <a:cs typeface="Calibri Light" charset="0"/>
            </a:endParaRPr>
          </a:p>
        </p:txBody>
      </p:sp>
      <p:graphicFrame>
        <p:nvGraphicFramePr>
          <p:cNvPr id="112" name="Chart 111">
            <a:extLst>
              <a:ext uri="{FF2B5EF4-FFF2-40B4-BE49-F238E27FC236}">
                <a16:creationId xmlns:a16="http://schemas.microsoft.com/office/drawing/2014/main" id="{7C977A22-9467-409D-A7DC-0AA6CC356B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0734562"/>
              </p:ext>
            </p:extLst>
          </p:nvPr>
        </p:nvGraphicFramePr>
        <p:xfrm>
          <a:off x="9817690" y="2621520"/>
          <a:ext cx="2107634" cy="352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3" name="Chart 112">
            <a:extLst>
              <a:ext uri="{FF2B5EF4-FFF2-40B4-BE49-F238E27FC236}">
                <a16:creationId xmlns:a16="http://schemas.microsoft.com/office/drawing/2014/main" id="{1FF61533-548D-404D-9E22-5A47C06133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6670011"/>
              </p:ext>
            </p:extLst>
          </p:nvPr>
        </p:nvGraphicFramePr>
        <p:xfrm>
          <a:off x="9817690" y="3114468"/>
          <a:ext cx="2107634" cy="352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14" name="TextBox 113">
            <a:extLst>
              <a:ext uri="{FF2B5EF4-FFF2-40B4-BE49-F238E27FC236}">
                <a16:creationId xmlns:a16="http://schemas.microsoft.com/office/drawing/2014/main" id="{53883F49-053A-48E1-B0C7-AE138E8DE85C}"/>
              </a:ext>
            </a:extLst>
          </p:cNvPr>
          <p:cNvSpPr txBox="1"/>
          <p:nvPr/>
        </p:nvSpPr>
        <p:spPr>
          <a:xfrm>
            <a:off x="9958699" y="2468262"/>
            <a:ext cx="1855789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Calibri Light" charset="0"/>
                <a:cs typeface="Calibri Light" charset="0"/>
              </a:rPr>
              <a:t>Text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Calibri Light" charset="0"/>
              <a:cs typeface="Calibri Light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EF07A10-483A-415B-98B1-942C14D9EE2D}"/>
              </a:ext>
            </a:extLst>
          </p:cNvPr>
          <p:cNvSpPr txBox="1"/>
          <p:nvPr/>
        </p:nvSpPr>
        <p:spPr>
          <a:xfrm>
            <a:off x="9958699" y="2961210"/>
            <a:ext cx="1855789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Calibri Light" charset="0"/>
                <a:cs typeface="Calibri Light" charset="0"/>
              </a:rPr>
              <a:t>Placeholder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Calibri Light" charset="0"/>
              <a:cs typeface="Calibri Light" charset="0"/>
            </a:endParaRPr>
          </a:p>
        </p:txBody>
      </p:sp>
      <p:graphicFrame>
        <p:nvGraphicFramePr>
          <p:cNvPr id="118" name="Chart 117">
            <a:extLst>
              <a:ext uri="{FF2B5EF4-FFF2-40B4-BE49-F238E27FC236}">
                <a16:creationId xmlns:a16="http://schemas.microsoft.com/office/drawing/2014/main" id="{56918709-1FB7-476E-8B35-C9D955222D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5216828"/>
              </p:ext>
            </p:extLst>
          </p:nvPr>
        </p:nvGraphicFramePr>
        <p:xfrm>
          <a:off x="7731194" y="4259251"/>
          <a:ext cx="2107634" cy="352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19" name="Chart 118">
            <a:extLst>
              <a:ext uri="{FF2B5EF4-FFF2-40B4-BE49-F238E27FC236}">
                <a16:creationId xmlns:a16="http://schemas.microsoft.com/office/drawing/2014/main" id="{31A77178-C46B-4575-AA09-C3D37A01A5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799419"/>
              </p:ext>
            </p:extLst>
          </p:nvPr>
        </p:nvGraphicFramePr>
        <p:xfrm>
          <a:off x="7731194" y="4752199"/>
          <a:ext cx="2107634" cy="352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20" name="TextBox 119">
            <a:extLst>
              <a:ext uri="{FF2B5EF4-FFF2-40B4-BE49-F238E27FC236}">
                <a16:creationId xmlns:a16="http://schemas.microsoft.com/office/drawing/2014/main" id="{9F468A99-F11B-404D-95FD-B6B889370438}"/>
              </a:ext>
            </a:extLst>
          </p:cNvPr>
          <p:cNvSpPr txBox="1"/>
          <p:nvPr/>
        </p:nvSpPr>
        <p:spPr>
          <a:xfrm>
            <a:off x="7872203" y="4105993"/>
            <a:ext cx="1855789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Calibri Light" charset="0"/>
                <a:cs typeface="Calibri Light" charset="0"/>
              </a:rPr>
              <a:t>Placeholders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Calibri Light" charset="0"/>
              <a:cs typeface="Calibri Light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AE3F87E-E47D-44A4-9030-5C28FB471A1E}"/>
              </a:ext>
            </a:extLst>
          </p:cNvPr>
          <p:cNvSpPr txBox="1"/>
          <p:nvPr/>
        </p:nvSpPr>
        <p:spPr>
          <a:xfrm>
            <a:off x="7872203" y="4598941"/>
            <a:ext cx="1855789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Calibri Light" charset="0"/>
                <a:cs typeface="Calibri Light" charset="0"/>
              </a:rPr>
              <a:t>Sample Text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Calibri Light" charset="0"/>
              <a:cs typeface="Calibri Light" charset="0"/>
            </a:endParaRPr>
          </a:p>
        </p:txBody>
      </p:sp>
      <p:graphicFrame>
        <p:nvGraphicFramePr>
          <p:cNvPr id="122" name="Chart 121">
            <a:extLst>
              <a:ext uri="{FF2B5EF4-FFF2-40B4-BE49-F238E27FC236}">
                <a16:creationId xmlns:a16="http://schemas.microsoft.com/office/drawing/2014/main" id="{5CB663D6-F62B-4FD5-87C9-11DB027B0A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0543432"/>
              </p:ext>
            </p:extLst>
          </p:nvPr>
        </p:nvGraphicFramePr>
        <p:xfrm>
          <a:off x="9817690" y="4259251"/>
          <a:ext cx="2107634" cy="352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24" name="TextBox 123">
            <a:extLst>
              <a:ext uri="{FF2B5EF4-FFF2-40B4-BE49-F238E27FC236}">
                <a16:creationId xmlns:a16="http://schemas.microsoft.com/office/drawing/2014/main" id="{0C5C06B6-7C41-48D6-8514-4A37CC156354}"/>
              </a:ext>
            </a:extLst>
          </p:cNvPr>
          <p:cNvSpPr txBox="1"/>
          <p:nvPr/>
        </p:nvSpPr>
        <p:spPr>
          <a:xfrm>
            <a:off x="9958699" y="4105993"/>
            <a:ext cx="1855789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Calibri Light" charset="0"/>
                <a:cs typeface="Calibri Light" charset="0"/>
              </a:rPr>
              <a:t>Text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Calibri Light" charset="0"/>
              <a:cs typeface="Calibri Light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B04390F-85E8-4899-9246-999703E68F0C}"/>
              </a:ext>
            </a:extLst>
          </p:cNvPr>
          <p:cNvSpPr txBox="1"/>
          <p:nvPr/>
        </p:nvSpPr>
        <p:spPr>
          <a:xfrm>
            <a:off x="3644761" y="2467049"/>
            <a:ext cx="1799843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Calibri Light" charset="0"/>
                <a:cs typeface="Calibri Light" charset="0"/>
              </a:rPr>
              <a:t>Placeholder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Calibri Light" charset="0"/>
              <a:cs typeface="Calibri Light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6072D35-A303-4535-8643-5A3DD5EE6B1F}"/>
              </a:ext>
            </a:extLst>
          </p:cNvPr>
          <p:cNvSpPr txBox="1"/>
          <p:nvPr/>
        </p:nvSpPr>
        <p:spPr>
          <a:xfrm>
            <a:off x="3644761" y="2854178"/>
            <a:ext cx="1799843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Calibri Light" charset="0"/>
                <a:cs typeface="Calibri Light" charset="0"/>
              </a:rPr>
              <a:t>Placeholder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Calibri Light" charset="0"/>
              <a:cs typeface="Calibri Light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CAC121C-F7D5-4C6E-8A56-45314F47B9C4}"/>
              </a:ext>
            </a:extLst>
          </p:cNvPr>
          <p:cNvSpPr txBox="1"/>
          <p:nvPr/>
        </p:nvSpPr>
        <p:spPr>
          <a:xfrm>
            <a:off x="3644761" y="3241307"/>
            <a:ext cx="1799843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Calibri Light" charset="0"/>
                <a:cs typeface="Calibri Light" charset="0"/>
              </a:rPr>
              <a:t>Placeholder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Calibri Light" charset="0"/>
              <a:cs typeface="Calibri Light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422B320-ABE5-4F1A-8BA0-0BD56E17C166}"/>
              </a:ext>
            </a:extLst>
          </p:cNvPr>
          <p:cNvSpPr txBox="1"/>
          <p:nvPr/>
        </p:nvSpPr>
        <p:spPr>
          <a:xfrm>
            <a:off x="5673066" y="2467049"/>
            <a:ext cx="1799843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Calibri Light" charset="0"/>
                <a:cs typeface="Calibri Light" charset="0"/>
              </a:rPr>
              <a:t>Placeholder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Calibri Light" charset="0"/>
              <a:cs typeface="Calibri Light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1A357A5-9FC7-40F8-A247-5B7C6163E68B}"/>
              </a:ext>
            </a:extLst>
          </p:cNvPr>
          <p:cNvSpPr txBox="1"/>
          <p:nvPr/>
        </p:nvSpPr>
        <p:spPr>
          <a:xfrm>
            <a:off x="5673066" y="2854178"/>
            <a:ext cx="1799843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Calibri Light" charset="0"/>
                <a:cs typeface="Calibri Light" charset="0"/>
              </a:rPr>
              <a:t>Placeholder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Calibri Light" charset="0"/>
              <a:cs typeface="Calibri Light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FE38DB4-3561-4672-8B51-EE44FECA09B8}"/>
              </a:ext>
            </a:extLst>
          </p:cNvPr>
          <p:cNvSpPr txBox="1"/>
          <p:nvPr/>
        </p:nvSpPr>
        <p:spPr>
          <a:xfrm>
            <a:off x="5673066" y="3241307"/>
            <a:ext cx="1799843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Calibri Light" charset="0"/>
                <a:cs typeface="Calibri Light" charset="0"/>
              </a:rPr>
              <a:t>Placeholder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Calibri Light" charset="0"/>
              <a:cs typeface="Calibri Light" charset="0"/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4A321D5-474B-4F2C-A8BD-851A24D3B4E4}"/>
              </a:ext>
            </a:extLst>
          </p:cNvPr>
          <p:cNvCxnSpPr/>
          <p:nvPr/>
        </p:nvCxnSpPr>
        <p:spPr>
          <a:xfrm>
            <a:off x="3644760" y="2764302"/>
            <a:ext cx="165756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4E63BFF-612D-4845-8C34-82ABF526D6D2}"/>
              </a:ext>
            </a:extLst>
          </p:cNvPr>
          <p:cNvCxnSpPr/>
          <p:nvPr/>
        </p:nvCxnSpPr>
        <p:spPr>
          <a:xfrm>
            <a:off x="3644760" y="3155000"/>
            <a:ext cx="165756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9911F20-E1FD-4EC4-9742-4FBC513C378B}"/>
              </a:ext>
            </a:extLst>
          </p:cNvPr>
          <p:cNvCxnSpPr/>
          <p:nvPr/>
        </p:nvCxnSpPr>
        <p:spPr>
          <a:xfrm>
            <a:off x="5664753" y="2764302"/>
            <a:ext cx="165756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584411E-558B-4E03-B10E-6EC0304D7B93}"/>
              </a:ext>
            </a:extLst>
          </p:cNvPr>
          <p:cNvCxnSpPr/>
          <p:nvPr/>
        </p:nvCxnSpPr>
        <p:spPr>
          <a:xfrm>
            <a:off x="5664753" y="3155000"/>
            <a:ext cx="165756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37D39E4-F11A-4BAC-B981-617A83C9D160}"/>
              </a:ext>
            </a:extLst>
          </p:cNvPr>
          <p:cNvSpPr/>
          <p:nvPr/>
        </p:nvSpPr>
        <p:spPr>
          <a:xfrm>
            <a:off x="645678" y="2864582"/>
            <a:ext cx="2487666" cy="44033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52DEE1-C683-442B-936D-2BB8731B8A32}"/>
              </a:ext>
            </a:extLst>
          </p:cNvPr>
          <p:cNvSpPr txBox="1"/>
          <p:nvPr/>
        </p:nvSpPr>
        <p:spPr>
          <a:xfrm>
            <a:off x="690652" y="2930858"/>
            <a:ext cx="2397720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IN" dirty="0"/>
              <a:t>Client Name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81F404-8AC9-4638-AEF8-F3BC0DE88E5F}"/>
              </a:ext>
            </a:extLst>
          </p:cNvPr>
          <p:cNvSpPr txBox="1"/>
          <p:nvPr/>
        </p:nvSpPr>
        <p:spPr>
          <a:xfrm>
            <a:off x="716198" y="4264762"/>
            <a:ext cx="867256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Age</a:t>
            </a:r>
          </a:p>
          <a:p>
            <a:pPr algn="ctr"/>
            <a:r>
              <a:rPr lang="en-IN" sz="2000" b="1" dirty="0">
                <a:solidFill>
                  <a:schemeClr val="bg1"/>
                </a:solidFill>
              </a:rPr>
              <a:t>34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3D5765-9DFA-4B30-8CD8-B8BA3B22C2BA}"/>
              </a:ext>
            </a:extLst>
          </p:cNvPr>
          <p:cNvSpPr txBox="1"/>
          <p:nvPr/>
        </p:nvSpPr>
        <p:spPr>
          <a:xfrm>
            <a:off x="1136188" y="3448438"/>
            <a:ext cx="1506645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kern="0" dirty="0">
                <a:solidFill>
                  <a:schemeClr val="bg1"/>
                </a:solidFill>
                <a:ea typeface="Calibri Light" charset="0"/>
                <a:cs typeface="Calibri Light" charset="0"/>
              </a:rPr>
              <a:t>Insert your desired text here. </a:t>
            </a:r>
            <a:endParaRPr lang="en-US" sz="1400" dirty="0">
              <a:solidFill>
                <a:schemeClr val="bg1"/>
              </a:solidFill>
              <a:ea typeface="Calibri Light" charset="0"/>
              <a:cs typeface="Calibri Light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16BAEF6-1D9E-444B-8DB1-5F8E3ED3D7A8}"/>
              </a:ext>
            </a:extLst>
          </p:cNvPr>
          <p:cNvCxnSpPr>
            <a:cxnSpLocks/>
          </p:cNvCxnSpPr>
          <p:nvPr/>
        </p:nvCxnSpPr>
        <p:spPr>
          <a:xfrm>
            <a:off x="1889511" y="4222951"/>
            <a:ext cx="0" cy="57606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50185EC-B9B7-4028-81DF-BE3776F73EDF}"/>
              </a:ext>
            </a:extLst>
          </p:cNvPr>
          <p:cNvSpPr txBox="1"/>
          <p:nvPr/>
        </p:nvSpPr>
        <p:spPr>
          <a:xfrm>
            <a:off x="1956619" y="4264762"/>
            <a:ext cx="1227936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Marital Status</a:t>
            </a:r>
          </a:p>
          <a:p>
            <a:pPr algn="ctr"/>
            <a:r>
              <a:rPr lang="en-IN" sz="2000" b="1" dirty="0">
                <a:solidFill>
                  <a:schemeClr val="bg1"/>
                </a:solidFill>
              </a:rPr>
              <a:t>34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DD5D6D-170F-474B-B18D-C00695BAA3A4}"/>
              </a:ext>
            </a:extLst>
          </p:cNvPr>
          <p:cNvCxnSpPr>
            <a:cxnSpLocks/>
          </p:cNvCxnSpPr>
          <p:nvPr/>
        </p:nvCxnSpPr>
        <p:spPr>
          <a:xfrm>
            <a:off x="557363" y="4917864"/>
            <a:ext cx="2664296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AF71AB3-9896-4C6F-B02E-1A1CC70FCD33}"/>
              </a:ext>
            </a:extLst>
          </p:cNvPr>
          <p:cNvSpPr txBox="1"/>
          <p:nvPr/>
        </p:nvSpPr>
        <p:spPr>
          <a:xfrm>
            <a:off x="737369" y="5123742"/>
            <a:ext cx="2304284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b="1" kern="0" dirty="0">
                <a:solidFill>
                  <a:schemeClr val="bg1"/>
                </a:solidFill>
                <a:ea typeface="Calibri Light" charset="0"/>
                <a:cs typeface="Calibri Light" charset="0"/>
              </a:rPr>
              <a:t>Education:</a:t>
            </a:r>
          </a:p>
          <a:p>
            <a:r>
              <a:rPr lang="en-US" sz="1400" kern="0" dirty="0">
                <a:solidFill>
                  <a:schemeClr val="bg1"/>
                </a:solidFill>
                <a:ea typeface="Calibri Light" charset="0"/>
                <a:cs typeface="Calibri Light" charset="0"/>
              </a:rPr>
              <a:t>Degree in advertising</a:t>
            </a:r>
            <a:endParaRPr lang="en-US" sz="1400" dirty="0">
              <a:solidFill>
                <a:schemeClr val="bg1"/>
              </a:solidFill>
              <a:ea typeface="Calibri Light" charset="0"/>
              <a:cs typeface="Calibri Light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C8230F-3E87-430B-AAFE-0BAE11BEC83A}"/>
              </a:ext>
            </a:extLst>
          </p:cNvPr>
          <p:cNvSpPr txBox="1"/>
          <p:nvPr/>
        </p:nvSpPr>
        <p:spPr>
          <a:xfrm>
            <a:off x="737369" y="5753937"/>
            <a:ext cx="2304284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b="1" kern="0" dirty="0">
                <a:solidFill>
                  <a:schemeClr val="bg1"/>
                </a:solidFill>
                <a:ea typeface="Calibri Light" charset="0"/>
                <a:cs typeface="Calibri Light" charset="0"/>
              </a:rPr>
              <a:t>Occupation:</a:t>
            </a:r>
          </a:p>
          <a:p>
            <a:r>
              <a:rPr lang="en-US" sz="1400" kern="0" dirty="0">
                <a:solidFill>
                  <a:schemeClr val="bg1"/>
                </a:solidFill>
                <a:ea typeface="Calibri Light" charset="0"/>
                <a:cs typeface="Calibri Light" charset="0"/>
              </a:rPr>
              <a:t>Marketing</a:t>
            </a:r>
            <a:endParaRPr lang="en-US" sz="1400" dirty="0">
              <a:solidFill>
                <a:schemeClr val="bg1"/>
              </a:solidFill>
              <a:ea typeface="Calibri Light" charset="0"/>
              <a:cs typeface="Calibri Light" charset="0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5775E8BB-6220-4ECB-A26D-CAE0743FB682}"/>
              </a:ext>
            </a:extLst>
          </p:cNvPr>
          <p:cNvSpPr/>
          <p:nvPr/>
        </p:nvSpPr>
        <p:spPr>
          <a:xfrm>
            <a:off x="3644760" y="1051611"/>
            <a:ext cx="3921932" cy="40508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6B13BEE-CA88-4652-B691-7FDBF894C509}"/>
              </a:ext>
            </a:extLst>
          </p:cNvPr>
          <p:cNvSpPr txBox="1"/>
          <p:nvPr/>
        </p:nvSpPr>
        <p:spPr>
          <a:xfrm>
            <a:off x="3914498" y="1115656"/>
            <a:ext cx="239772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IN">
                <a:solidFill>
                  <a:schemeClr val="accent1"/>
                </a:solidFill>
              </a:rPr>
              <a:t>Personality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46354DE-C4C6-4B73-B50E-0345789732F4}"/>
              </a:ext>
            </a:extLst>
          </p:cNvPr>
          <p:cNvSpPr/>
          <p:nvPr/>
        </p:nvSpPr>
        <p:spPr>
          <a:xfrm>
            <a:off x="3644760" y="2828552"/>
            <a:ext cx="3921932" cy="40508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BD9390E-B1B8-45DC-8D22-C85FBB34093B}"/>
              </a:ext>
            </a:extLst>
          </p:cNvPr>
          <p:cNvSpPr txBox="1"/>
          <p:nvPr/>
        </p:nvSpPr>
        <p:spPr>
          <a:xfrm>
            <a:off x="3914498" y="2892597"/>
            <a:ext cx="239772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IN" dirty="0">
                <a:solidFill>
                  <a:schemeClr val="accent1"/>
                </a:solidFill>
              </a:rPr>
              <a:t>Goals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644392B-DC6B-49EF-9621-26DE9B13B5F8}"/>
              </a:ext>
            </a:extLst>
          </p:cNvPr>
          <p:cNvSpPr/>
          <p:nvPr/>
        </p:nvSpPr>
        <p:spPr>
          <a:xfrm>
            <a:off x="7874952" y="1058279"/>
            <a:ext cx="3921932" cy="40508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7A5FB3-B0A0-4349-BA4B-1716B3A99CEA}"/>
              </a:ext>
            </a:extLst>
          </p:cNvPr>
          <p:cNvSpPr txBox="1"/>
          <p:nvPr/>
        </p:nvSpPr>
        <p:spPr>
          <a:xfrm>
            <a:off x="8144690" y="1122324"/>
            <a:ext cx="239772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IN" dirty="0">
                <a:solidFill>
                  <a:schemeClr val="accent1"/>
                </a:solidFill>
              </a:rPr>
              <a:t>Frustrations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35423A2-08C8-4574-A1D5-78E0A6404E99}"/>
              </a:ext>
            </a:extLst>
          </p:cNvPr>
          <p:cNvSpPr txBox="1"/>
          <p:nvPr/>
        </p:nvSpPr>
        <p:spPr>
          <a:xfrm>
            <a:off x="7874952" y="1631807"/>
            <a:ext cx="3900323" cy="64633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Calibri Light" charset="0"/>
                <a:cs typeface="Calibri Light" charset="0"/>
              </a:rPr>
              <a:t>This is a sample text. Insert your desired text here. Insert your desired text here. Insert your desired text here. 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Calibri Light" charset="0"/>
              <a:cs typeface="Calibri Light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D7A9AD0-2E0D-494B-A9C7-09EABD4F61C3}"/>
              </a:ext>
            </a:extLst>
          </p:cNvPr>
          <p:cNvSpPr txBox="1"/>
          <p:nvPr/>
        </p:nvSpPr>
        <p:spPr>
          <a:xfrm>
            <a:off x="3644760" y="3387366"/>
            <a:ext cx="3628853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Calibri Light" charset="0"/>
                <a:cs typeface="Calibri Light" charset="0"/>
              </a:rPr>
              <a:t>This is a sample text. Insert your desired text here. Insert your desired text here.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Calibri Light" charset="0"/>
              <a:cs typeface="Calibri Light" charset="0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D29AF29-3419-4255-86DB-5EA4F2341FBC}"/>
              </a:ext>
            </a:extLst>
          </p:cNvPr>
          <p:cNvSpPr/>
          <p:nvPr/>
        </p:nvSpPr>
        <p:spPr>
          <a:xfrm>
            <a:off x="3669950" y="4040496"/>
            <a:ext cx="3921932" cy="40508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1C4975E-2799-402F-A74D-4EDE4612CB6D}"/>
              </a:ext>
            </a:extLst>
          </p:cNvPr>
          <p:cNvSpPr txBox="1"/>
          <p:nvPr/>
        </p:nvSpPr>
        <p:spPr>
          <a:xfrm>
            <a:off x="3939688" y="4104541"/>
            <a:ext cx="239772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IN" dirty="0">
                <a:solidFill>
                  <a:schemeClr val="accent1"/>
                </a:solidFill>
              </a:rPr>
              <a:t>Motivations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2862F298-AD9F-4DD8-9F57-F4A966D43726}"/>
              </a:ext>
            </a:extLst>
          </p:cNvPr>
          <p:cNvSpPr/>
          <p:nvPr/>
        </p:nvSpPr>
        <p:spPr>
          <a:xfrm>
            <a:off x="7855382" y="4757205"/>
            <a:ext cx="3919893" cy="1682845"/>
          </a:xfrm>
          <a:prstGeom prst="roundRect">
            <a:avLst>
              <a:gd name="adj" fmla="val 6773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8D08DAA-C63B-4311-A498-9A56086FE575}"/>
              </a:ext>
            </a:extLst>
          </p:cNvPr>
          <p:cNvSpPr txBox="1"/>
          <p:nvPr/>
        </p:nvSpPr>
        <p:spPr>
          <a:xfrm>
            <a:off x="8132081" y="4992672"/>
            <a:ext cx="3350115" cy="1138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800" b="1" kern="0" dirty="0">
                <a:solidFill>
                  <a:schemeClr val="bg1"/>
                </a:solidFill>
                <a:ea typeface="Calibri Light" charset="0"/>
                <a:cs typeface="Calibri Light" charset="0"/>
              </a:rPr>
              <a:t>Bio</a:t>
            </a:r>
          </a:p>
          <a:p>
            <a:r>
              <a:rPr lang="en-US" sz="1400" kern="0" dirty="0">
                <a:solidFill>
                  <a:schemeClr val="bg1"/>
                </a:solidFill>
                <a:ea typeface="Calibri Light" charset="0"/>
                <a:cs typeface="Calibri Light" charset="0"/>
              </a:rPr>
              <a:t>This is a sample text. Insert your desired text here. Insert your desired text here. Insert your desired text here. Insert your desired text here.</a:t>
            </a:r>
            <a:endParaRPr lang="en-US" sz="1400" dirty="0">
              <a:solidFill>
                <a:schemeClr val="bg1"/>
              </a:solidFill>
              <a:ea typeface="Calibri Light" charset="0"/>
              <a:cs typeface="Calibri Light" charset="0"/>
            </a:endParaRPr>
          </a:p>
        </p:txBody>
      </p:sp>
      <p:graphicFrame>
        <p:nvGraphicFramePr>
          <p:cNvPr id="103" name="Chart 102">
            <a:extLst>
              <a:ext uri="{FF2B5EF4-FFF2-40B4-BE49-F238E27FC236}">
                <a16:creationId xmlns:a16="http://schemas.microsoft.com/office/drawing/2014/main" id="{F8989A10-247F-4414-9EE4-A1C5069DCB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0477223"/>
              </p:ext>
            </p:extLst>
          </p:nvPr>
        </p:nvGraphicFramePr>
        <p:xfrm>
          <a:off x="3528941" y="5240730"/>
          <a:ext cx="4164211" cy="352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9" name="Chart 108">
            <a:extLst>
              <a:ext uri="{FF2B5EF4-FFF2-40B4-BE49-F238E27FC236}">
                <a16:creationId xmlns:a16="http://schemas.microsoft.com/office/drawing/2014/main" id="{12FCC7BC-57CB-40B2-BE70-2292C0C075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3332981"/>
              </p:ext>
            </p:extLst>
          </p:nvPr>
        </p:nvGraphicFramePr>
        <p:xfrm>
          <a:off x="3528941" y="5733678"/>
          <a:ext cx="4164211" cy="352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4" name="TextBox 103">
            <a:extLst>
              <a:ext uri="{FF2B5EF4-FFF2-40B4-BE49-F238E27FC236}">
                <a16:creationId xmlns:a16="http://schemas.microsoft.com/office/drawing/2014/main" id="{A17CB473-7130-47BB-8700-A2866385EB9B}"/>
              </a:ext>
            </a:extLst>
          </p:cNvPr>
          <p:cNvSpPr txBox="1"/>
          <p:nvPr/>
        </p:nvSpPr>
        <p:spPr>
          <a:xfrm>
            <a:off x="3673431" y="5087472"/>
            <a:ext cx="3666622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Calibri Light" charset="0"/>
                <a:cs typeface="Calibri Light" charset="0"/>
              </a:rPr>
              <a:t>Placeholders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Calibri Light" charset="0"/>
              <a:cs typeface="Calibri Light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F1630C8-79E4-4E90-88DA-E32E69CFD34F}"/>
              </a:ext>
            </a:extLst>
          </p:cNvPr>
          <p:cNvSpPr txBox="1"/>
          <p:nvPr/>
        </p:nvSpPr>
        <p:spPr>
          <a:xfrm>
            <a:off x="3673431" y="5580420"/>
            <a:ext cx="3666622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Calibri Light" charset="0"/>
                <a:cs typeface="Calibri Light" charset="0"/>
              </a:rPr>
              <a:t>Sample Text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Calibri Light" charset="0"/>
              <a:cs typeface="Calibri Light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B04390F-85E8-4899-9246-999703E68F0C}"/>
              </a:ext>
            </a:extLst>
          </p:cNvPr>
          <p:cNvSpPr txBox="1"/>
          <p:nvPr/>
        </p:nvSpPr>
        <p:spPr>
          <a:xfrm>
            <a:off x="3644761" y="1609473"/>
            <a:ext cx="1799843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Calibri Light" charset="0"/>
                <a:cs typeface="Calibri Light" charset="0"/>
              </a:rPr>
              <a:t>Placeholder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Calibri Light" charset="0"/>
              <a:cs typeface="Calibri Light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6072D35-A303-4535-8643-5A3DD5EE6B1F}"/>
              </a:ext>
            </a:extLst>
          </p:cNvPr>
          <p:cNvSpPr txBox="1"/>
          <p:nvPr/>
        </p:nvSpPr>
        <p:spPr>
          <a:xfrm>
            <a:off x="3644761" y="1996602"/>
            <a:ext cx="1799843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Calibri Light" charset="0"/>
                <a:cs typeface="Calibri Light" charset="0"/>
              </a:rPr>
              <a:t>Placeholder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Calibri Light" charset="0"/>
              <a:cs typeface="Calibri Light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CAC121C-F7D5-4C6E-8A56-45314F47B9C4}"/>
              </a:ext>
            </a:extLst>
          </p:cNvPr>
          <p:cNvSpPr txBox="1"/>
          <p:nvPr/>
        </p:nvSpPr>
        <p:spPr>
          <a:xfrm>
            <a:off x="3644761" y="2383731"/>
            <a:ext cx="1799843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Calibri Light" charset="0"/>
                <a:cs typeface="Calibri Light" charset="0"/>
              </a:rPr>
              <a:t>Placeholder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Calibri Light" charset="0"/>
              <a:cs typeface="Calibri Light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422B320-ABE5-4F1A-8BA0-0BD56E17C166}"/>
              </a:ext>
            </a:extLst>
          </p:cNvPr>
          <p:cNvSpPr txBox="1"/>
          <p:nvPr/>
        </p:nvSpPr>
        <p:spPr>
          <a:xfrm>
            <a:off x="5673066" y="1609473"/>
            <a:ext cx="1799843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Calibri Light" charset="0"/>
                <a:cs typeface="Calibri Light" charset="0"/>
              </a:rPr>
              <a:t>Placeholder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Calibri Light" charset="0"/>
              <a:cs typeface="Calibri Light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1A357A5-9FC7-40F8-A247-5B7C6163E68B}"/>
              </a:ext>
            </a:extLst>
          </p:cNvPr>
          <p:cNvSpPr txBox="1"/>
          <p:nvPr/>
        </p:nvSpPr>
        <p:spPr>
          <a:xfrm>
            <a:off x="5673066" y="1996602"/>
            <a:ext cx="1799843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Calibri Light" charset="0"/>
                <a:cs typeface="Calibri Light" charset="0"/>
              </a:rPr>
              <a:t>Placeholder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Calibri Light" charset="0"/>
              <a:cs typeface="Calibri Light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FE38DB4-3561-4672-8B51-EE44FECA09B8}"/>
              </a:ext>
            </a:extLst>
          </p:cNvPr>
          <p:cNvSpPr txBox="1"/>
          <p:nvPr/>
        </p:nvSpPr>
        <p:spPr>
          <a:xfrm>
            <a:off x="5673066" y="2383731"/>
            <a:ext cx="1799843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Calibri Light" charset="0"/>
                <a:cs typeface="Calibri Light" charset="0"/>
              </a:rPr>
              <a:t>Placeholder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Calibri Light" charset="0"/>
              <a:cs typeface="Calibri Light" charset="0"/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4A321D5-474B-4F2C-A8BD-851A24D3B4E4}"/>
              </a:ext>
            </a:extLst>
          </p:cNvPr>
          <p:cNvCxnSpPr/>
          <p:nvPr/>
        </p:nvCxnSpPr>
        <p:spPr>
          <a:xfrm>
            <a:off x="3644760" y="1906726"/>
            <a:ext cx="165756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4E63BFF-612D-4845-8C34-82ABF526D6D2}"/>
              </a:ext>
            </a:extLst>
          </p:cNvPr>
          <p:cNvCxnSpPr/>
          <p:nvPr/>
        </p:nvCxnSpPr>
        <p:spPr>
          <a:xfrm>
            <a:off x="3644760" y="2297424"/>
            <a:ext cx="165756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9911F20-E1FD-4EC4-9742-4FBC513C378B}"/>
              </a:ext>
            </a:extLst>
          </p:cNvPr>
          <p:cNvCxnSpPr/>
          <p:nvPr/>
        </p:nvCxnSpPr>
        <p:spPr>
          <a:xfrm>
            <a:off x="5664753" y="1906726"/>
            <a:ext cx="165756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584411E-558B-4E03-B10E-6EC0304D7B93}"/>
              </a:ext>
            </a:extLst>
          </p:cNvPr>
          <p:cNvCxnSpPr/>
          <p:nvPr/>
        </p:nvCxnSpPr>
        <p:spPr>
          <a:xfrm>
            <a:off x="5664753" y="2297424"/>
            <a:ext cx="165756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BE9D7D3-B2C7-4E5E-AFFA-D8D24805CD05}"/>
              </a:ext>
            </a:extLst>
          </p:cNvPr>
          <p:cNvSpPr txBox="1"/>
          <p:nvPr/>
        </p:nvSpPr>
        <p:spPr>
          <a:xfrm>
            <a:off x="3627844" y="305949"/>
            <a:ext cx="77231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3600" b="1" i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Biography Slide</a:t>
            </a:r>
            <a:endParaRPr lang="en-IN" sz="36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7D718E99-839A-4FE8-A130-0DDBA6A8274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2" t="23548" r="10372" b="23548"/>
          <a:stretch/>
        </p:blipFill>
        <p:spPr>
          <a:xfrm>
            <a:off x="961681" y="761822"/>
            <a:ext cx="1855660" cy="1855660"/>
          </a:xfrm>
        </p:spPr>
      </p:pic>
      <p:graphicFrame>
        <p:nvGraphicFramePr>
          <p:cNvPr id="69" name="Chart 68">
            <a:extLst>
              <a:ext uri="{FF2B5EF4-FFF2-40B4-BE49-F238E27FC236}">
                <a16:creationId xmlns:a16="http://schemas.microsoft.com/office/drawing/2014/main" id="{835CE8A1-0E73-4A2B-B593-06AA915ECE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3980226"/>
              </p:ext>
            </p:extLst>
          </p:nvPr>
        </p:nvGraphicFramePr>
        <p:xfrm>
          <a:off x="3528941" y="6233550"/>
          <a:ext cx="4164211" cy="352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20DE36D6-06FE-4460-9244-6CD3CA2B8D9F}"/>
              </a:ext>
            </a:extLst>
          </p:cNvPr>
          <p:cNvSpPr txBox="1"/>
          <p:nvPr/>
        </p:nvSpPr>
        <p:spPr>
          <a:xfrm>
            <a:off x="3673431" y="6080292"/>
            <a:ext cx="3666622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Calibri Light" charset="0"/>
                <a:cs typeface="Calibri Light" charset="0"/>
              </a:rPr>
              <a:t>Sample Text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Calibri Light" charset="0"/>
              <a:cs typeface="Calibri Light" charset="0"/>
            </a:endParaRPr>
          </a:p>
        </p:txBody>
      </p:sp>
      <p:graphicFrame>
        <p:nvGraphicFramePr>
          <p:cNvPr id="71" name="Chart 70">
            <a:extLst>
              <a:ext uri="{FF2B5EF4-FFF2-40B4-BE49-F238E27FC236}">
                <a16:creationId xmlns:a16="http://schemas.microsoft.com/office/drawing/2014/main" id="{DEEE9EC4-365B-4BF6-AA3E-5350B0056B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2948538"/>
              </p:ext>
            </p:extLst>
          </p:nvPr>
        </p:nvGraphicFramePr>
        <p:xfrm>
          <a:off x="3528941" y="4740858"/>
          <a:ext cx="4164211" cy="352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A8CD246F-C51D-4477-B02D-6F6FDC6D5C3B}"/>
              </a:ext>
            </a:extLst>
          </p:cNvPr>
          <p:cNvSpPr txBox="1"/>
          <p:nvPr/>
        </p:nvSpPr>
        <p:spPr>
          <a:xfrm>
            <a:off x="3673431" y="4587600"/>
            <a:ext cx="3666622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Calibri Light" charset="0"/>
                <a:cs typeface="Calibri Light" charset="0"/>
              </a:rPr>
              <a:t>Placeholders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Calibri Light" charset="0"/>
              <a:cs typeface="Calibri Light" charset="0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753EFD0-89DF-404B-8C93-35E73D7CF296}"/>
              </a:ext>
            </a:extLst>
          </p:cNvPr>
          <p:cNvSpPr/>
          <p:nvPr/>
        </p:nvSpPr>
        <p:spPr>
          <a:xfrm>
            <a:off x="7863998" y="2550556"/>
            <a:ext cx="3921932" cy="40508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2B0F9E9-A9F4-4C57-9473-68D618B464BB}"/>
              </a:ext>
            </a:extLst>
          </p:cNvPr>
          <p:cNvSpPr txBox="1"/>
          <p:nvPr/>
        </p:nvSpPr>
        <p:spPr>
          <a:xfrm>
            <a:off x="8133736" y="2614601"/>
            <a:ext cx="239772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IN" dirty="0">
                <a:solidFill>
                  <a:schemeClr val="accent1"/>
                </a:solidFill>
              </a:rPr>
              <a:t>Skills</a:t>
            </a:r>
          </a:p>
        </p:txBody>
      </p:sp>
      <p:graphicFrame>
        <p:nvGraphicFramePr>
          <p:cNvPr id="77" name="Chart 76">
            <a:extLst>
              <a:ext uri="{FF2B5EF4-FFF2-40B4-BE49-F238E27FC236}">
                <a16:creationId xmlns:a16="http://schemas.microsoft.com/office/drawing/2014/main" id="{ECBDADE1-8DEA-4AFA-AFCE-692CA9B8AE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1273673"/>
              </p:ext>
            </p:extLst>
          </p:nvPr>
        </p:nvGraphicFramePr>
        <p:xfrm>
          <a:off x="7722989" y="3750790"/>
          <a:ext cx="4164211" cy="352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85" name="Chart 84">
            <a:extLst>
              <a:ext uri="{FF2B5EF4-FFF2-40B4-BE49-F238E27FC236}">
                <a16:creationId xmlns:a16="http://schemas.microsoft.com/office/drawing/2014/main" id="{ABBAF511-B9CE-4102-B74D-ADB8E99DF9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9204379"/>
              </p:ext>
            </p:extLst>
          </p:nvPr>
        </p:nvGraphicFramePr>
        <p:xfrm>
          <a:off x="7722989" y="4243738"/>
          <a:ext cx="4164211" cy="352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11FA4BEE-473A-4E3B-9E15-8DE0583C0B73}"/>
              </a:ext>
            </a:extLst>
          </p:cNvPr>
          <p:cNvSpPr txBox="1"/>
          <p:nvPr/>
        </p:nvSpPr>
        <p:spPr>
          <a:xfrm>
            <a:off x="7867479" y="3597532"/>
            <a:ext cx="3666622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Calibri Light" charset="0"/>
                <a:cs typeface="Calibri Light" charset="0"/>
              </a:rPr>
              <a:t>Placeholders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Calibri Light" charset="0"/>
              <a:cs typeface="Calibri Light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E9202DE-AF3F-44A5-8023-5B6E7B4A5DD8}"/>
              </a:ext>
            </a:extLst>
          </p:cNvPr>
          <p:cNvSpPr txBox="1"/>
          <p:nvPr/>
        </p:nvSpPr>
        <p:spPr>
          <a:xfrm>
            <a:off x="7867479" y="4090480"/>
            <a:ext cx="3666622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Calibri Light" charset="0"/>
                <a:cs typeface="Calibri Light" charset="0"/>
              </a:rPr>
              <a:t>Sample Text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Calibri Light" charset="0"/>
              <a:cs typeface="Calibri Light" charset="0"/>
            </a:endParaRPr>
          </a:p>
        </p:txBody>
      </p:sp>
      <p:graphicFrame>
        <p:nvGraphicFramePr>
          <p:cNvPr id="88" name="Chart 87">
            <a:extLst>
              <a:ext uri="{FF2B5EF4-FFF2-40B4-BE49-F238E27FC236}">
                <a16:creationId xmlns:a16="http://schemas.microsoft.com/office/drawing/2014/main" id="{0C0F5C53-0444-4421-8CC4-6FF79FCE22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8627203"/>
              </p:ext>
            </p:extLst>
          </p:nvPr>
        </p:nvGraphicFramePr>
        <p:xfrm>
          <a:off x="7722989" y="3250918"/>
          <a:ext cx="4164211" cy="352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89" name="TextBox 88">
            <a:extLst>
              <a:ext uri="{FF2B5EF4-FFF2-40B4-BE49-F238E27FC236}">
                <a16:creationId xmlns:a16="http://schemas.microsoft.com/office/drawing/2014/main" id="{51564683-38C0-4A21-A23B-0DEE312A7D41}"/>
              </a:ext>
            </a:extLst>
          </p:cNvPr>
          <p:cNvSpPr txBox="1"/>
          <p:nvPr/>
        </p:nvSpPr>
        <p:spPr>
          <a:xfrm>
            <a:off x="7867479" y="3097660"/>
            <a:ext cx="3666622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Calibri Light" charset="0"/>
                <a:cs typeface="Calibri Light" charset="0"/>
              </a:rPr>
              <a:t>Placeholders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Calibri Light" charset="0"/>
              <a:cs typeface="Calibri Light" charset="0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A728F6E-68FC-48C0-8136-7D060AAE9989}"/>
              </a:ext>
            </a:extLst>
          </p:cNvPr>
          <p:cNvCxnSpPr>
            <a:cxnSpLocks/>
          </p:cNvCxnSpPr>
          <p:nvPr/>
        </p:nvCxnSpPr>
        <p:spPr>
          <a:xfrm>
            <a:off x="557363" y="4088808"/>
            <a:ext cx="2664296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96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Model shp145"/>
          <p:cNvSpPr/>
          <p:nvPr/>
        </p:nvSpPr>
        <p:spPr>
          <a:xfrm>
            <a:off x="6350" y="-7324"/>
            <a:ext cx="12172962" cy="68608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SlideModel shp146">
            <a:hlinkClick r:id="rId3"/>
          </p:cNvPr>
          <p:cNvSpPr/>
          <p:nvPr/>
        </p:nvSpPr>
        <p:spPr>
          <a:xfrm>
            <a:off x="7463875" y="4649146"/>
            <a:ext cx="2835387" cy="608646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4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SUBSCRIBE NOW</a:t>
            </a:r>
            <a:endParaRPr kumimoji="0" lang="es-UY" sz="2394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SlideModel shp147"/>
          <p:cNvSpPr>
            <a:spLocks noChangeAspect="1" noEditPoints="1"/>
          </p:cNvSpPr>
          <p:nvPr/>
        </p:nvSpPr>
        <p:spPr bwMode="auto">
          <a:xfrm rot="7401880">
            <a:off x="10471823" y="4034056"/>
            <a:ext cx="1841795" cy="741792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296" tIns="45648" rIns="91296" bIns="4564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SlideModel shp148"/>
          <p:cNvSpPr txBox="1"/>
          <p:nvPr/>
        </p:nvSpPr>
        <p:spPr>
          <a:xfrm>
            <a:off x="6886201" y="3362368"/>
            <a:ext cx="414987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SlideModel shp149"/>
          <p:cNvGrpSpPr>
            <a:grpSpLocks noChangeAspect="1"/>
          </p:cNvGrpSpPr>
          <p:nvPr/>
        </p:nvGrpSpPr>
        <p:grpSpPr bwMode="auto">
          <a:xfrm>
            <a:off x="835890" y="712617"/>
            <a:ext cx="4317793" cy="3573248"/>
            <a:chOff x="507" y="1182"/>
            <a:chExt cx="3091" cy="2558"/>
          </a:xfrm>
        </p:grpSpPr>
        <p:sp>
          <p:nvSpPr>
            <p:cNvPr id="23" name="SlideGroup shp150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SlideGroup shp151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SlideGroup shp152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SlideGroup shp153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SlideGroup shp154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SlideGroup shp155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SlideGroup shp156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SlideModel shp157"/>
          <p:cNvSpPr/>
          <p:nvPr/>
        </p:nvSpPr>
        <p:spPr>
          <a:xfrm>
            <a:off x="7616435" y="5340927"/>
            <a:ext cx="2545216" cy="303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SlideModel shp158"/>
          <p:cNvSpPr/>
          <p:nvPr/>
        </p:nvSpPr>
        <p:spPr>
          <a:xfrm>
            <a:off x="542899" y="4849435"/>
            <a:ext cx="4714411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608" marR="0" lvl="0" indent="-169608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Easy to use</a:t>
            </a:r>
          </a:p>
          <a:p>
            <a:pPr marL="169608" marR="0" lvl="0" indent="-169608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Fully customizable</a:t>
            </a:r>
          </a:p>
          <a:p>
            <a:pPr marL="169608" marR="0" lvl="0" indent="-169608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SlideModel shp159"/>
          <p:cNvSpPr/>
          <p:nvPr/>
        </p:nvSpPr>
        <p:spPr>
          <a:xfrm>
            <a:off x="542901" y="4467661"/>
            <a:ext cx="5907571" cy="368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SlideModel shp1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" y="6119802"/>
            <a:ext cx="12172962" cy="674869"/>
          </a:xfrm>
          <a:prstGeom prst="rect">
            <a:avLst/>
          </a:prstGeom>
        </p:spPr>
      </p:pic>
      <p:sp>
        <p:nvSpPr>
          <p:cNvPr id="39" name="SlideModel shp161"/>
          <p:cNvSpPr/>
          <p:nvPr/>
        </p:nvSpPr>
        <p:spPr>
          <a:xfrm>
            <a:off x="6169933" y="1843566"/>
            <a:ext cx="5582417" cy="1366799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4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40" name="SlideModel shp16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928" y="765479"/>
            <a:ext cx="2787486" cy="52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SlideModel shp163"/>
          <p:cNvSpPr txBox="1"/>
          <p:nvPr/>
        </p:nvSpPr>
        <p:spPr>
          <a:xfrm>
            <a:off x="7151407" y="2006025"/>
            <a:ext cx="3619474" cy="8300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4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4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SlideModel shp164"/>
          <p:cNvSpPr txBox="1"/>
          <p:nvPr/>
        </p:nvSpPr>
        <p:spPr>
          <a:xfrm>
            <a:off x="6450470" y="1374375"/>
            <a:ext cx="5021349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SlideModel shp165"/>
          <p:cNvSpPr>
            <a:spLocks/>
          </p:cNvSpPr>
          <p:nvPr/>
        </p:nvSpPr>
        <p:spPr bwMode="auto">
          <a:xfrm>
            <a:off x="1029766" y="878139"/>
            <a:ext cx="3940343" cy="2309965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20" tIns="45660" rIns="91320" bIns="456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138" y="917563"/>
            <a:ext cx="3853759" cy="224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9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keting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E53A1"/>
      </a:accent1>
      <a:accent2>
        <a:srgbClr val="18A68C"/>
      </a:accent2>
      <a:accent3>
        <a:srgbClr val="7BB5D2"/>
      </a:accent3>
      <a:accent4>
        <a:srgbClr val="F68E51"/>
      </a:accent4>
      <a:accent5>
        <a:srgbClr val="C29D02"/>
      </a:accent5>
      <a:accent6>
        <a:srgbClr val="00B050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B79AA"/>
      </a:accent1>
      <a:accent2>
        <a:srgbClr val="F19549"/>
      </a:accent2>
      <a:accent3>
        <a:srgbClr val="FFD938"/>
      </a:accent3>
      <a:accent4>
        <a:srgbClr val="CAD1A1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6063</TotalTime>
  <Words>332</Words>
  <Application>Microsoft Office PowerPoint</Application>
  <PresentationFormat>Custom</PresentationFormat>
  <Paragraphs>84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Open Sans</vt:lpstr>
      <vt:lpstr>Segoe UI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Fatima H</cp:lastModifiedBy>
  <cp:revision>110</cp:revision>
  <dcterms:created xsi:type="dcterms:W3CDTF">2013-09-12T13:05:01Z</dcterms:created>
  <dcterms:modified xsi:type="dcterms:W3CDTF">2021-09-17T09:22:40Z</dcterms:modified>
</cp:coreProperties>
</file>