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7"/>
  </p:notesMasterIdLst>
  <p:sldIdLst>
    <p:sldId id="374" r:id="rId3"/>
    <p:sldId id="380" r:id="rId4"/>
    <p:sldId id="290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2FA"/>
    <a:srgbClr val="006699"/>
    <a:srgbClr val="F2F2F2"/>
    <a:srgbClr val="1E477A"/>
    <a:srgbClr val="A35BA4"/>
    <a:srgbClr val="D6362A"/>
    <a:srgbClr val="11A186"/>
    <a:srgbClr val="FCB22D"/>
    <a:srgbClr val="146DC7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3361" autoAdjust="0"/>
  </p:normalViewPr>
  <p:slideViewPr>
    <p:cSldViewPr snapToGrid="0">
      <p:cViewPr>
        <p:scale>
          <a:sx n="125" d="100"/>
          <a:sy n="125" d="100"/>
        </p:scale>
        <p:origin x="90" y="-12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8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29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9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6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72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4"/>
            <a:ext cx="10360501" cy="1362075"/>
          </a:xfrm>
        </p:spPr>
        <p:txBody>
          <a:bodyPr anchor="t"/>
          <a:lstStyle>
            <a:lvl1pPr algn="l">
              <a:defRPr sz="529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158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317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474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63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79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94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4107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3265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784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4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4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6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58" indent="0">
              <a:buNone/>
              <a:defRPr sz="2698" b="1"/>
            </a:lvl2pPr>
            <a:lvl3pPr marL="1218317" indent="0">
              <a:buNone/>
              <a:defRPr sz="2398" b="1"/>
            </a:lvl3pPr>
            <a:lvl4pPr marL="1827474" indent="0">
              <a:buNone/>
              <a:defRPr sz="2098" b="1"/>
            </a:lvl4pPr>
            <a:lvl5pPr marL="2436633" indent="0">
              <a:buNone/>
              <a:defRPr sz="2098" b="1"/>
            </a:lvl5pPr>
            <a:lvl6pPr marL="3045792" indent="0">
              <a:buNone/>
              <a:defRPr sz="2098" b="1"/>
            </a:lvl6pPr>
            <a:lvl7pPr marL="3654949" indent="0">
              <a:buNone/>
              <a:defRPr sz="2098" b="1"/>
            </a:lvl7pPr>
            <a:lvl8pPr marL="4264107" indent="0">
              <a:buNone/>
              <a:defRPr sz="2098" b="1"/>
            </a:lvl8pPr>
            <a:lvl9pPr marL="4873265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6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58" indent="0">
              <a:buNone/>
              <a:defRPr sz="2698" b="1"/>
            </a:lvl2pPr>
            <a:lvl3pPr marL="1218317" indent="0">
              <a:buNone/>
              <a:defRPr sz="2398" b="1"/>
            </a:lvl3pPr>
            <a:lvl4pPr marL="1827474" indent="0">
              <a:buNone/>
              <a:defRPr sz="2098" b="1"/>
            </a:lvl4pPr>
            <a:lvl5pPr marL="2436633" indent="0">
              <a:buNone/>
              <a:defRPr sz="2098" b="1"/>
            </a:lvl5pPr>
            <a:lvl6pPr marL="3045792" indent="0">
              <a:buNone/>
              <a:defRPr sz="2098" b="1"/>
            </a:lvl6pPr>
            <a:lvl7pPr marL="3654949" indent="0">
              <a:buNone/>
              <a:defRPr sz="2098" b="1"/>
            </a:lvl7pPr>
            <a:lvl8pPr marL="4264107" indent="0">
              <a:buNone/>
              <a:defRPr sz="2098" b="1"/>
            </a:lvl8pPr>
            <a:lvl9pPr marL="4873265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89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93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40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2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158" indent="0">
              <a:buNone/>
              <a:defRPr sz="1600"/>
            </a:lvl2pPr>
            <a:lvl3pPr marL="1218317" indent="0">
              <a:buNone/>
              <a:defRPr sz="1300"/>
            </a:lvl3pPr>
            <a:lvl4pPr marL="1827474" indent="0">
              <a:buNone/>
              <a:defRPr sz="1200"/>
            </a:lvl4pPr>
            <a:lvl5pPr marL="2436633" indent="0">
              <a:buNone/>
              <a:defRPr sz="1200"/>
            </a:lvl5pPr>
            <a:lvl6pPr marL="3045792" indent="0">
              <a:buNone/>
              <a:defRPr sz="1200"/>
            </a:lvl6pPr>
            <a:lvl7pPr marL="3654949" indent="0">
              <a:buNone/>
              <a:defRPr sz="1200"/>
            </a:lvl7pPr>
            <a:lvl8pPr marL="4264107" indent="0">
              <a:buNone/>
              <a:defRPr sz="1200"/>
            </a:lvl8pPr>
            <a:lvl9pPr marL="48732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61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3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158" indent="0">
              <a:buNone/>
              <a:defRPr sz="3698"/>
            </a:lvl2pPr>
            <a:lvl3pPr marL="1218317" indent="0">
              <a:buNone/>
              <a:defRPr sz="3198"/>
            </a:lvl3pPr>
            <a:lvl4pPr marL="1827474" indent="0">
              <a:buNone/>
              <a:defRPr sz="2698"/>
            </a:lvl4pPr>
            <a:lvl5pPr marL="2436633" indent="0">
              <a:buNone/>
              <a:defRPr sz="2698"/>
            </a:lvl5pPr>
            <a:lvl6pPr marL="3045792" indent="0">
              <a:buNone/>
              <a:defRPr sz="2698"/>
            </a:lvl6pPr>
            <a:lvl7pPr marL="3654949" indent="0">
              <a:buNone/>
              <a:defRPr sz="2698"/>
            </a:lvl7pPr>
            <a:lvl8pPr marL="4264107" indent="0">
              <a:buNone/>
              <a:defRPr sz="2698"/>
            </a:lvl8pPr>
            <a:lvl9pPr marL="4873265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2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158" indent="0">
              <a:buNone/>
              <a:defRPr sz="1600"/>
            </a:lvl2pPr>
            <a:lvl3pPr marL="1218317" indent="0">
              <a:buNone/>
              <a:defRPr sz="1300"/>
            </a:lvl3pPr>
            <a:lvl4pPr marL="1827474" indent="0">
              <a:buNone/>
              <a:defRPr sz="1200"/>
            </a:lvl4pPr>
            <a:lvl5pPr marL="2436633" indent="0">
              <a:buNone/>
              <a:defRPr sz="1200"/>
            </a:lvl5pPr>
            <a:lvl6pPr marL="3045792" indent="0">
              <a:buNone/>
              <a:defRPr sz="1200"/>
            </a:lvl6pPr>
            <a:lvl7pPr marL="3654949" indent="0">
              <a:buNone/>
              <a:defRPr sz="1200"/>
            </a:lvl7pPr>
            <a:lvl8pPr marL="4264107" indent="0">
              <a:buNone/>
              <a:defRPr sz="1200"/>
            </a:lvl8pPr>
            <a:lvl9pPr marL="48732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681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122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2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2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146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9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  <p15:guide id="3" pos="382" userDrawn="1">
          <p15:clr>
            <a:srgbClr val="FBAE40"/>
          </p15:clr>
        </p15:guide>
        <p15:guide id="4" pos="7294" userDrawn="1">
          <p15:clr>
            <a:srgbClr val="FBAE40"/>
          </p15:clr>
        </p15:guide>
        <p15:guide id="5" pos="471" userDrawn="1">
          <p15:clr>
            <a:srgbClr val="FBAE40"/>
          </p15:clr>
        </p15:guide>
        <p15:guide id="6" orient="horz" pos="621" userDrawn="1">
          <p15:clr>
            <a:srgbClr val="FBAE40"/>
          </p15:clr>
        </p15:guide>
        <p15:guide id="7" orient="horz" pos="40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4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4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4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1218317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68" indent="-456868" algn="l" defTabSz="1218317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883" indent="-380723" algn="l" defTabSz="1218317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895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2054" indent="-304580" algn="l" defTabSz="121831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1212" indent="-304580" algn="l" defTabSz="121831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50369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529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687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844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58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317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474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633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792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949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107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265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C871F71-EE55-924F-AA0E-3E8296B8D4DE}"/>
              </a:ext>
            </a:extLst>
          </p:cNvPr>
          <p:cNvSpPr/>
          <p:nvPr/>
        </p:nvSpPr>
        <p:spPr>
          <a:xfrm>
            <a:off x="849086" y="4242953"/>
            <a:ext cx="2111829" cy="4245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5A10285-83C3-9845-85F0-54A422330389}"/>
              </a:ext>
            </a:extLst>
          </p:cNvPr>
          <p:cNvSpPr/>
          <p:nvPr/>
        </p:nvSpPr>
        <p:spPr>
          <a:xfrm>
            <a:off x="849086" y="4805546"/>
            <a:ext cx="2111829" cy="4245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D2280-F523-5C48-AA31-F0252F20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Persona Slide Template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E49E64-0EA9-A644-931A-15175C36E2E2}"/>
              </a:ext>
            </a:extLst>
          </p:cNvPr>
          <p:cNvSpPr/>
          <p:nvPr/>
        </p:nvSpPr>
        <p:spPr>
          <a:xfrm>
            <a:off x="1036983" y="1510749"/>
            <a:ext cx="1736034" cy="17360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AEC65-EDE9-044A-A5D7-160C707E6004}"/>
              </a:ext>
            </a:extLst>
          </p:cNvPr>
          <p:cNvSpPr/>
          <p:nvPr/>
        </p:nvSpPr>
        <p:spPr>
          <a:xfrm>
            <a:off x="3366052" y="1510749"/>
            <a:ext cx="8256105" cy="49033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D763D7-DBC2-EC49-A44E-D74D0E202503}"/>
              </a:ext>
            </a:extLst>
          </p:cNvPr>
          <p:cNvCxnSpPr/>
          <p:nvPr/>
        </p:nvCxnSpPr>
        <p:spPr>
          <a:xfrm>
            <a:off x="6652591" y="1510749"/>
            <a:ext cx="0" cy="490330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8F43B7-FB42-E049-8509-2E0FA12A2D17}"/>
              </a:ext>
            </a:extLst>
          </p:cNvPr>
          <p:cNvCxnSpPr>
            <a:cxnSpLocks/>
          </p:cNvCxnSpPr>
          <p:nvPr/>
        </p:nvCxnSpPr>
        <p:spPr>
          <a:xfrm flipH="1">
            <a:off x="3366052" y="4321629"/>
            <a:ext cx="825610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2C3CA2-B2BE-5F4A-8D0F-16311D318FBC}"/>
              </a:ext>
            </a:extLst>
          </p:cNvPr>
          <p:cNvSpPr/>
          <p:nvPr/>
        </p:nvSpPr>
        <p:spPr>
          <a:xfrm>
            <a:off x="3815353" y="1764540"/>
            <a:ext cx="1312618" cy="33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689DC-2160-CE4E-B40F-C8552CAF1952}"/>
              </a:ext>
            </a:extLst>
          </p:cNvPr>
          <p:cNvSpPr/>
          <p:nvPr/>
        </p:nvSpPr>
        <p:spPr>
          <a:xfrm>
            <a:off x="3815353" y="4540397"/>
            <a:ext cx="1312618" cy="33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Quote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9E5678-1E22-0546-8DFB-47D4D30763CB}"/>
              </a:ext>
            </a:extLst>
          </p:cNvPr>
          <p:cNvSpPr/>
          <p:nvPr/>
        </p:nvSpPr>
        <p:spPr>
          <a:xfrm>
            <a:off x="7165459" y="4540397"/>
            <a:ext cx="1312618" cy="33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Character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FC5ED4-7224-9E46-847D-2F58849C8D85}"/>
              </a:ext>
            </a:extLst>
          </p:cNvPr>
          <p:cNvSpPr/>
          <p:nvPr/>
        </p:nvSpPr>
        <p:spPr>
          <a:xfrm>
            <a:off x="7128397" y="1764540"/>
            <a:ext cx="1312618" cy="33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Goals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5BB3E2-56F9-604B-B5BA-91FDDB525A14}"/>
              </a:ext>
            </a:extLst>
          </p:cNvPr>
          <p:cNvSpPr/>
          <p:nvPr/>
        </p:nvSpPr>
        <p:spPr>
          <a:xfrm>
            <a:off x="9277286" y="1764540"/>
            <a:ext cx="1706399" cy="33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Frustrations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51492D-1A96-A646-A109-60D31F027F9F}"/>
              </a:ext>
            </a:extLst>
          </p:cNvPr>
          <p:cNvSpPr/>
          <p:nvPr/>
        </p:nvSpPr>
        <p:spPr>
          <a:xfrm>
            <a:off x="1031453" y="4297496"/>
            <a:ext cx="1747095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OCCUPATION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FC57A8-59E9-DB46-B0EC-C75C3896E680}"/>
              </a:ext>
            </a:extLst>
          </p:cNvPr>
          <p:cNvSpPr/>
          <p:nvPr/>
        </p:nvSpPr>
        <p:spPr>
          <a:xfrm>
            <a:off x="1031453" y="4863554"/>
            <a:ext cx="1747095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EC3AA6-A030-014A-9BD8-853BD7DAE357}"/>
              </a:ext>
            </a:extLst>
          </p:cNvPr>
          <p:cNvSpPr/>
          <p:nvPr/>
        </p:nvSpPr>
        <p:spPr>
          <a:xfrm>
            <a:off x="3815353" y="2259032"/>
            <a:ext cx="2187881" cy="731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about the user here. Click here to edit this text.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422747-F2DD-C540-983D-DDB83771B880}"/>
              </a:ext>
            </a:extLst>
          </p:cNvPr>
          <p:cNvSpPr/>
          <p:nvPr/>
        </p:nvSpPr>
        <p:spPr>
          <a:xfrm>
            <a:off x="3815353" y="5148006"/>
            <a:ext cx="2187881" cy="731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“Enter a quote here”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04E774-654F-C14F-AF1A-4202D2DB50A6}"/>
              </a:ext>
            </a:extLst>
          </p:cNvPr>
          <p:cNvSpPr/>
          <p:nvPr/>
        </p:nvSpPr>
        <p:spPr>
          <a:xfrm>
            <a:off x="7128397" y="2259031"/>
            <a:ext cx="1816820" cy="1618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about the user here. Click here to edit this text.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C00363C-D678-5B4F-98FF-92040FC2AB70}"/>
              </a:ext>
            </a:extLst>
          </p:cNvPr>
          <p:cNvCxnSpPr>
            <a:cxnSpLocks/>
          </p:cNvCxnSpPr>
          <p:nvPr/>
        </p:nvCxnSpPr>
        <p:spPr>
          <a:xfrm flipH="1">
            <a:off x="7824030" y="5239914"/>
            <a:ext cx="118979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BCB8F3-0732-4846-BCC9-750FE55234B1}"/>
              </a:ext>
            </a:extLst>
          </p:cNvPr>
          <p:cNvCxnSpPr>
            <a:cxnSpLocks/>
          </p:cNvCxnSpPr>
          <p:nvPr/>
        </p:nvCxnSpPr>
        <p:spPr>
          <a:xfrm flipH="1">
            <a:off x="7824030" y="5598689"/>
            <a:ext cx="118979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17604E-36FA-A24E-A3CA-3462813FC276}"/>
              </a:ext>
            </a:extLst>
          </p:cNvPr>
          <p:cNvCxnSpPr>
            <a:cxnSpLocks/>
          </p:cNvCxnSpPr>
          <p:nvPr/>
        </p:nvCxnSpPr>
        <p:spPr>
          <a:xfrm flipH="1">
            <a:off x="7824030" y="5957464"/>
            <a:ext cx="118979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B698BA-125D-B643-B5D0-53BF7F469878}"/>
              </a:ext>
            </a:extLst>
          </p:cNvPr>
          <p:cNvCxnSpPr>
            <a:cxnSpLocks/>
          </p:cNvCxnSpPr>
          <p:nvPr/>
        </p:nvCxnSpPr>
        <p:spPr>
          <a:xfrm flipH="1">
            <a:off x="9957630" y="5239914"/>
            <a:ext cx="118979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30B616-81CC-FB4F-B492-AD92D4F11C1F}"/>
              </a:ext>
            </a:extLst>
          </p:cNvPr>
          <p:cNvCxnSpPr>
            <a:cxnSpLocks/>
          </p:cNvCxnSpPr>
          <p:nvPr/>
        </p:nvCxnSpPr>
        <p:spPr>
          <a:xfrm flipH="1">
            <a:off x="9957630" y="5598689"/>
            <a:ext cx="118979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F42664-5E61-DD43-8F71-D55024DCED07}"/>
              </a:ext>
            </a:extLst>
          </p:cNvPr>
          <p:cNvCxnSpPr>
            <a:cxnSpLocks/>
          </p:cNvCxnSpPr>
          <p:nvPr/>
        </p:nvCxnSpPr>
        <p:spPr>
          <a:xfrm flipH="1">
            <a:off x="9957630" y="5957464"/>
            <a:ext cx="118979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4749464-7359-F44C-976C-80EA965F4C87}"/>
              </a:ext>
            </a:extLst>
          </p:cNvPr>
          <p:cNvSpPr/>
          <p:nvPr/>
        </p:nvSpPr>
        <p:spPr>
          <a:xfrm>
            <a:off x="7916157" y="5118437"/>
            <a:ext cx="120650" cy="23761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4F53F4F-AF7D-614A-8ECB-AC4BBADF42FF}"/>
              </a:ext>
            </a:extLst>
          </p:cNvPr>
          <p:cNvSpPr/>
          <p:nvPr/>
        </p:nvSpPr>
        <p:spPr>
          <a:xfrm>
            <a:off x="8541632" y="5479883"/>
            <a:ext cx="120650" cy="23761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CD0B960-913D-C54D-B67A-13A843CC2AE7}"/>
              </a:ext>
            </a:extLst>
          </p:cNvPr>
          <p:cNvSpPr/>
          <p:nvPr/>
        </p:nvSpPr>
        <p:spPr>
          <a:xfrm>
            <a:off x="8748007" y="5832379"/>
            <a:ext cx="120650" cy="23761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1F14F21-D2AB-E848-B560-B362D55E6CC2}"/>
              </a:ext>
            </a:extLst>
          </p:cNvPr>
          <p:cNvSpPr/>
          <p:nvPr/>
        </p:nvSpPr>
        <p:spPr>
          <a:xfrm>
            <a:off x="10068807" y="5118437"/>
            <a:ext cx="120650" cy="23761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C45556C-9FF4-7543-956D-F2672A4B1BCF}"/>
              </a:ext>
            </a:extLst>
          </p:cNvPr>
          <p:cNvSpPr/>
          <p:nvPr/>
        </p:nvSpPr>
        <p:spPr>
          <a:xfrm>
            <a:off x="10694282" y="5479883"/>
            <a:ext cx="120650" cy="23761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72923E7-CB16-FF4D-B6D6-76CC08A3EF53}"/>
              </a:ext>
            </a:extLst>
          </p:cNvPr>
          <p:cNvSpPr/>
          <p:nvPr/>
        </p:nvSpPr>
        <p:spPr>
          <a:xfrm>
            <a:off x="10900657" y="5832379"/>
            <a:ext cx="120650" cy="23761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50FBDD-13D8-9C40-99C6-6C9B2CDC79C6}"/>
              </a:ext>
            </a:extLst>
          </p:cNvPr>
          <p:cNvSpPr/>
          <p:nvPr/>
        </p:nvSpPr>
        <p:spPr>
          <a:xfrm>
            <a:off x="9274697" y="2259031"/>
            <a:ext cx="1816820" cy="1618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about the user here. Click here to edit this text.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A11B31-142F-AA40-AD8A-75625D9B805B}"/>
              </a:ext>
            </a:extLst>
          </p:cNvPr>
          <p:cNvSpPr/>
          <p:nvPr/>
        </p:nvSpPr>
        <p:spPr>
          <a:xfrm>
            <a:off x="7156913" y="5114237"/>
            <a:ext cx="740938" cy="208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Trait 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FDCDCBC-5D13-3140-A42F-94BE42B0D9E1}"/>
              </a:ext>
            </a:extLst>
          </p:cNvPr>
          <p:cNvSpPr/>
          <p:nvPr/>
        </p:nvSpPr>
        <p:spPr>
          <a:xfrm>
            <a:off x="7156913" y="5485712"/>
            <a:ext cx="740938" cy="208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Trait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8A4F62-ABEA-7E45-8807-7EC73300589E}"/>
              </a:ext>
            </a:extLst>
          </p:cNvPr>
          <p:cNvSpPr/>
          <p:nvPr/>
        </p:nvSpPr>
        <p:spPr>
          <a:xfrm>
            <a:off x="7156913" y="5854012"/>
            <a:ext cx="740938" cy="208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Trait 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F339713-3C84-FC43-892D-0D1AD4299DDE}"/>
              </a:ext>
            </a:extLst>
          </p:cNvPr>
          <p:cNvSpPr/>
          <p:nvPr/>
        </p:nvSpPr>
        <p:spPr>
          <a:xfrm>
            <a:off x="9309563" y="5114237"/>
            <a:ext cx="740938" cy="208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Trait 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09560C-195D-9749-875B-E6795EF911EE}"/>
              </a:ext>
            </a:extLst>
          </p:cNvPr>
          <p:cNvSpPr/>
          <p:nvPr/>
        </p:nvSpPr>
        <p:spPr>
          <a:xfrm>
            <a:off x="9309563" y="5485712"/>
            <a:ext cx="740938" cy="208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Trait 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EDB291B-4C5C-8447-B1B3-B90672DF1988}"/>
              </a:ext>
            </a:extLst>
          </p:cNvPr>
          <p:cNvSpPr/>
          <p:nvPr/>
        </p:nvSpPr>
        <p:spPr>
          <a:xfrm>
            <a:off x="9309563" y="5854012"/>
            <a:ext cx="740938" cy="208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Trait 6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56B7D1-94E9-794E-9ECA-CBC220A843FC}"/>
              </a:ext>
            </a:extLst>
          </p:cNvPr>
          <p:cNvGrpSpPr/>
          <p:nvPr/>
        </p:nvGrpSpPr>
        <p:grpSpPr>
          <a:xfrm>
            <a:off x="838200" y="5519057"/>
            <a:ext cx="2133600" cy="805544"/>
            <a:chOff x="838201" y="5519057"/>
            <a:chExt cx="2133600" cy="805544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A7A14844-7CE1-A74B-813F-972E13AA6575}"/>
                </a:ext>
              </a:extLst>
            </p:cNvPr>
            <p:cNvSpPr/>
            <p:nvPr/>
          </p:nvSpPr>
          <p:spPr>
            <a:xfrm>
              <a:off x="838201" y="5519057"/>
              <a:ext cx="990600" cy="32657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EAB53482-4DB1-B848-8066-B29E963F9AAE}"/>
                </a:ext>
              </a:extLst>
            </p:cNvPr>
            <p:cNvSpPr/>
            <p:nvPr/>
          </p:nvSpPr>
          <p:spPr>
            <a:xfrm>
              <a:off x="838201" y="5998029"/>
              <a:ext cx="990600" cy="32657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B27582A-7845-2647-A37F-16333F8D86AA}"/>
                </a:ext>
              </a:extLst>
            </p:cNvPr>
            <p:cNvSpPr/>
            <p:nvPr/>
          </p:nvSpPr>
          <p:spPr>
            <a:xfrm>
              <a:off x="1981201" y="5519057"/>
              <a:ext cx="990600" cy="32657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5848470-6693-AE41-81B8-55A6E02C5B65}"/>
                </a:ext>
              </a:extLst>
            </p:cNvPr>
            <p:cNvSpPr/>
            <p:nvPr/>
          </p:nvSpPr>
          <p:spPr>
            <a:xfrm>
              <a:off x="1981201" y="5998029"/>
              <a:ext cx="990600" cy="32657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BDA90F6-26D0-844C-9E78-56991BD462D5}"/>
                </a:ext>
              </a:extLst>
            </p:cNvPr>
            <p:cNvSpPr/>
            <p:nvPr/>
          </p:nvSpPr>
          <p:spPr>
            <a:xfrm>
              <a:off x="906799" y="5565744"/>
              <a:ext cx="843523" cy="2331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Trait 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19A3495-BB90-0345-BCF5-F72A52EECA16}"/>
                </a:ext>
              </a:extLst>
            </p:cNvPr>
            <p:cNvSpPr/>
            <p:nvPr/>
          </p:nvSpPr>
          <p:spPr>
            <a:xfrm>
              <a:off x="906799" y="6041563"/>
              <a:ext cx="843523" cy="2331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Trait 3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AC34CF-6C6F-9047-8166-690F2387FA3D}"/>
                </a:ext>
              </a:extLst>
            </p:cNvPr>
            <p:cNvSpPr/>
            <p:nvPr/>
          </p:nvSpPr>
          <p:spPr>
            <a:xfrm>
              <a:off x="2048764" y="5565744"/>
              <a:ext cx="843523" cy="2331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Trait 2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578AB26-51DB-D543-BC69-F1174FE37750}"/>
                </a:ext>
              </a:extLst>
            </p:cNvPr>
            <p:cNvSpPr/>
            <p:nvPr/>
          </p:nvSpPr>
          <p:spPr>
            <a:xfrm>
              <a:off x="2048764" y="6041563"/>
              <a:ext cx="843523" cy="2331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Trait 4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94C9E1E-EAD5-7249-A152-F5BA971AD167}"/>
              </a:ext>
            </a:extLst>
          </p:cNvPr>
          <p:cNvGrpSpPr/>
          <p:nvPr/>
        </p:nvGrpSpPr>
        <p:grpSpPr>
          <a:xfrm>
            <a:off x="1263830" y="1657147"/>
            <a:ext cx="1282341" cy="1457445"/>
            <a:chOff x="8233991" y="1785685"/>
            <a:chExt cx="760265" cy="823080"/>
          </a:xfrm>
        </p:grpSpPr>
        <p:sp>
          <p:nvSpPr>
            <p:cNvPr id="59" name="Freeform: Shape 182">
              <a:extLst>
                <a:ext uri="{FF2B5EF4-FFF2-40B4-BE49-F238E27FC236}">
                  <a16:creationId xmlns:a16="http://schemas.microsoft.com/office/drawing/2014/main" id="{122EBB4D-B7CF-1C45-870E-ADD7A777A5CB}"/>
                </a:ext>
              </a:extLst>
            </p:cNvPr>
            <p:cNvSpPr/>
            <p:nvPr/>
          </p:nvSpPr>
          <p:spPr>
            <a:xfrm>
              <a:off x="8461787" y="1856244"/>
              <a:ext cx="341369" cy="371214"/>
            </a:xfrm>
            <a:custGeom>
              <a:avLst/>
              <a:gdLst>
                <a:gd name="connsiteX0" fmla="*/ 81061 w 341369"/>
                <a:gd name="connsiteY0" fmla="*/ 10380 h 371214"/>
                <a:gd name="connsiteX1" fmla="*/ 7720 w 341369"/>
                <a:gd name="connsiteY1" fmla="*/ 225237 h 371214"/>
                <a:gd name="connsiteX2" fmla="*/ 96555 w 341369"/>
                <a:gd name="connsiteY2" fmla="*/ 369514 h 371214"/>
                <a:gd name="connsiteX3" fmla="*/ 262863 w 341369"/>
                <a:gd name="connsiteY3" fmla="*/ 367438 h 371214"/>
                <a:gd name="connsiteX4" fmla="*/ 341369 w 341369"/>
                <a:gd name="connsiteY4" fmla="*/ 0 h 371214"/>
                <a:gd name="connsiteX5" fmla="*/ 81061 w 341369"/>
                <a:gd name="connsiteY5" fmla="*/ 10380 h 37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369" h="371214">
                  <a:moveTo>
                    <a:pt x="81061" y="10380"/>
                  </a:moveTo>
                  <a:lnTo>
                    <a:pt x="7720" y="225237"/>
                  </a:lnTo>
                  <a:cubicBezTo>
                    <a:pt x="-18104" y="293743"/>
                    <a:pt x="23215" y="368476"/>
                    <a:pt x="96555" y="369514"/>
                  </a:cubicBezTo>
                  <a:cubicBezTo>
                    <a:pt x="175061" y="371590"/>
                    <a:pt x="256666" y="372628"/>
                    <a:pt x="262863" y="367438"/>
                  </a:cubicBezTo>
                  <a:cubicBezTo>
                    <a:pt x="274226" y="359134"/>
                    <a:pt x="341369" y="0"/>
                    <a:pt x="341369" y="0"/>
                  </a:cubicBezTo>
                  <a:lnTo>
                    <a:pt x="81061" y="10380"/>
                  </a:lnTo>
                  <a:close/>
                </a:path>
              </a:pathLst>
            </a:custGeom>
            <a:solidFill>
              <a:schemeClr val="bg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reeform: Shape 190">
              <a:extLst>
                <a:ext uri="{FF2B5EF4-FFF2-40B4-BE49-F238E27FC236}">
                  <a16:creationId xmlns:a16="http://schemas.microsoft.com/office/drawing/2014/main" id="{EA09F3E6-AE86-FD4F-A894-07EE53FF980C}"/>
                </a:ext>
              </a:extLst>
            </p:cNvPr>
            <p:cNvSpPr/>
            <p:nvPr/>
          </p:nvSpPr>
          <p:spPr>
            <a:xfrm>
              <a:off x="8465376" y="2132341"/>
              <a:ext cx="270637" cy="344602"/>
            </a:xfrm>
            <a:custGeom>
              <a:avLst/>
              <a:gdLst>
                <a:gd name="connsiteX0" fmla="*/ 91934 w 270637"/>
                <a:gd name="connsiteY0" fmla="*/ 42556 h 344602"/>
                <a:gd name="connsiteX1" fmla="*/ 0 w 270637"/>
                <a:gd name="connsiteY1" fmla="*/ 335261 h 344602"/>
                <a:gd name="connsiteX2" fmla="*/ 261341 w 270637"/>
                <a:gd name="connsiteY2" fmla="*/ 344603 h 344602"/>
                <a:gd name="connsiteX3" fmla="*/ 270638 w 270637"/>
                <a:gd name="connsiteY3" fmla="*/ 0 h 344602"/>
                <a:gd name="connsiteX4" fmla="*/ 91934 w 270637"/>
                <a:gd name="connsiteY4" fmla="*/ 42556 h 34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37" h="344602">
                  <a:moveTo>
                    <a:pt x="91934" y="42556"/>
                  </a:moveTo>
                  <a:cubicBezTo>
                    <a:pt x="83670" y="53974"/>
                    <a:pt x="0" y="335261"/>
                    <a:pt x="0" y="335261"/>
                  </a:cubicBezTo>
                  <a:lnTo>
                    <a:pt x="261341" y="344603"/>
                  </a:lnTo>
                  <a:lnTo>
                    <a:pt x="270638" y="0"/>
                  </a:lnTo>
                  <a:lnTo>
                    <a:pt x="91934" y="42556"/>
                  </a:lnTo>
                  <a:close/>
                </a:path>
              </a:pathLst>
            </a:custGeom>
            <a:solidFill>
              <a:schemeClr val="bg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reeform: Shape 191">
              <a:extLst>
                <a:ext uri="{FF2B5EF4-FFF2-40B4-BE49-F238E27FC236}">
                  <a16:creationId xmlns:a16="http://schemas.microsoft.com/office/drawing/2014/main" id="{DDDEE03C-09F4-3B43-9D7A-37712E6761DF}"/>
                </a:ext>
              </a:extLst>
            </p:cNvPr>
            <p:cNvSpPr/>
            <p:nvPr/>
          </p:nvSpPr>
          <p:spPr>
            <a:xfrm>
              <a:off x="8500481" y="1785685"/>
              <a:ext cx="310962" cy="133476"/>
            </a:xfrm>
            <a:custGeom>
              <a:avLst/>
              <a:gdLst>
                <a:gd name="connsiteX0" fmla="*/ 266521 w 310962"/>
                <a:gd name="connsiteY0" fmla="*/ 128685 h 133476"/>
                <a:gd name="connsiteX1" fmla="*/ 164257 w 310962"/>
                <a:gd name="connsiteY1" fmla="*/ 114153 h 133476"/>
                <a:gd name="connsiteX2" fmla="*/ 37202 w 310962"/>
                <a:gd name="connsiteY2" fmla="*/ 119343 h 133476"/>
                <a:gd name="connsiteX3" fmla="*/ 64059 w 310962"/>
                <a:gd name="connsiteY3" fmla="*/ 22813 h 133476"/>
                <a:gd name="connsiteX4" fmla="*/ 249994 w 310962"/>
                <a:gd name="connsiteY4" fmla="*/ 12433 h 133476"/>
                <a:gd name="connsiteX5" fmla="*/ 310939 w 310962"/>
                <a:gd name="connsiteY5" fmla="*/ 106887 h 133476"/>
                <a:gd name="connsiteX6" fmla="*/ 266521 w 310962"/>
                <a:gd name="connsiteY6" fmla="*/ 128685 h 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962" h="133476">
                  <a:moveTo>
                    <a:pt x="266521" y="128685"/>
                  </a:moveTo>
                  <a:cubicBezTo>
                    <a:pt x="258257" y="79900"/>
                    <a:pt x="206609" y="105849"/>
                    <a:pt x="164257" y="114153"/>
                  </a:cubicBezTo>
                  <a:cubicBezTo>
                    <a:pt x="127070" y="121419"/>
                    <a:pt x="84719" y="132836"/>
                    <a:pt x="37202" y="119343"/>
                  </a:cubicBezTo>
                  <a:cubicBezTo>
                    <a:pt x="-39238" y="96508"/>
                    <a:pt x="18609" y="43572"/>
                    <a:pt x="64059" y="22813"/>
                  </a:cubicBezTo>
                  <a:cubicBezTo>
                    <a:pt x="131202" y="-7288"/>
                    <a:pt x="219005" y="-4174"/>
                    <a:pt x="249994" y="12433"/>
                  </a:cubicBezTo>
                  <a:cubicBezTo>
                    <a:pt x="314038" y="46686"/>
                    <a:pt x="310939" y="92356"/>
                    <a:pt x="310939" y="106887"/>
                  </a:cubicBezTo>
                  <a:cubicBezTo>
                    <a:pt x="310939" y="121419"/>
                    <a:pt x="268587" y="143216"/>
                    <a:pt x="266521" y="12868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reeform: Shape 192">
              <a:extLst>
                <a:ext uri="{FF2B5EF4-FFF2-40B4-BE49-F238E27FC236}">
                  <a16:creationId xmlns:a16="http://schemas.microsoft.com/office/drawing/2014/main" id="{07AF61A5-87EB-5A4C-AD1A-6262945D54A5}"/>
                </a:ext>
              </a:extLst>
            </p:cNvPr>
            <p:cNvSpPr/>
            <p:nvPr/>
          </p:nvSpPr>
          <p:spPr>
            <a:xfrm>
              <a:off x="8733947" y="1882193"/>
              <a:ext cx="150705" cy="336299"/>
            </a:xfrm>
            <a:custGeom>
              <a:avLst/>
              <a:gdLst>
                <a:gd name="connsiteX0" fmla="*/ 30989 w 150705"/>
                <a:gd name="connsiteY0" fmla="*/ 23873 h 336299"/>
                <a:gd name="connsiteX1" fmla="*/ 0 w 150705"/>
                <a:gd name="connsiteY1" fmla="*/ 336299 h 336299"/>
                <a:gd name="connsiteX2" fmla="*/ 113627 w 150705"/>
                <a:gd name="connsiteY2" fmla="*/ 215896 h 336299"/>
                <a:gd name="connsiteX3" fmla="*/ 72308 w 150705"/>
                <a:gd name="connsiteY3" fmla="*/ 0 h 336299"/>
                <a:gd name="connsiteX4" fmla="*/ 30989 w 150705"/>
                <a:gd name="connsiteY4" fmla="*/ 23873 h 336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705" h="336299">
                  <a:moveTo>
                    <a:pt x="30989" y="23873"/>
                  </a:moveTo>
                  <a:lnTo>
                    <a:pt x="0" y="336299"/>
                  </a:lnTo>
                  <a:cubicBezTo>
                    <a:pt x="0" y="336299"/>
                    <a:pt x="57846" y="316578"/>
                    <a:pt x="113627" y="215896"/>
                  </a:cubicBezTo>
                  <a:cubicBezTo>
                    <a:pt x="169407" y="115214"/>
                    <a:pt x="167341" y="8304"/>
                    <a:pt x="72308" y="0"/>
                  </a:cubicBezTo>
                  <a:lnTo>
                    <a:pt x="30989" y="2387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reeform: Shape 193">
              <a:extLst>
                <a:ext uri="{FF2B5EF4-FFF2-40B4-BE49-F238E27FC236}">
                  <a16:creationId xmlns:a16="http://schemas.microsoft.com/office/drawing/2014/main" id="{0A5B5042-8145-3149-AF29-4FDD5243BEDE}"/>
                </a:ext>
              </a:extLst>
            </p:cNvPr>
            <p:cNvSpPr/>
            <p:nvPr/>
          </p:nvSpPr>
          <p:spPr>
            <a:xfrm>
              <a:off x="8727750" y="2020283"/>
              <a:ext cx="95612" cy="119458"/>
            </a:xfrm>
            <a:custGeom>
              <a:avLst/>
              <a:gdLst>
                <a:gd name="connsiteX0" fmla="*/ 4132 w 95612"/>
                <a:gd name="connsiteY0" fmla="*/ 52894 h 119458"/>
                <a:gd name="connsiteX1" fmla="*/ 87802 w 95612"/>
                <a:gd name="connsiteY1" fmla="*/ 10338 h 119458"/>
                <a:gd name="connsiteX2" fmla="*/ 0 w 95612"/>
                <a:gd name="connsiteY2" fmla="*/ 119324 h 119458"/>
                <a:gd name="connsiteX3" fmla="*/ 4132 w 95612"/>
                <a:gd name="connsiteY3" fmla="*/ 52894 h 11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12" h="119458">
                  <a:moveTo>
                    <a:pt x="4132" y="52894"/>
                  </a:moveTo>
                  <a:cubicBezTo>
                    <a:pt x="4132" y="52894"/>
                    <a:pt x="46484" y="-28066"/>
                    <a:pt x="87802" y="10338"/>
                  </a:cubicBezTo>
                  <a:cubicBezTo>
                    <a:pt x="109495" y="30059"/>
                    <a:pt x="87802" y="123476"/>
                    <a:pt x="0" y="119324"/>
                  </a:cubicBezTo>
                  <a:lnTo>
                    <a:pt x="4132" y="52894"/>
                  </a:lnTo>
                  <a:close/>
                </a:path>
              </a:pathLst>
            </a:custGeom>
            <a:solidFill>
              <a:schemeClr val="bg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reeform: Shape 194">
              <a:extLst>
                <a:ext uri="{FF2B5EF4-FFF2-40B4-BE49-F238E27FC236}">
                  <a16:creationId xmlns:a16="http://schemas.microsoft.com/office/drawing/2014/main" id="{6BC830C7-1D60-ED4E-A5A3-E7F511CCDA50}"/>
                </a:ext>
              </a:extLst>
            </p:cNvPr>
            <p:cNvSpPr/>
            <p:nvPr/>
          </p:nvSpPr>
          <p:spPr>
            <a:xfrm>
              <a:off x="8270144" y="2371072"/>
              <a:ext cx="705517" cy="236655"/>
            </a:xfrm>
            <a:custGeom>
              <a:avLst/>
              <a:gdLst>
                <a:gd name="connsiteX0" fmla="*/ 688990 w 705517"/>
                <a:gd name="connsiteY0" fmla="*/ 236655 h 236655"/>
                <a:gd name="connsiteX1" fmla="*/ 705518 w 705517"/>
                <a:gd name="connsiteY1" fmla="*/ 170226 h 236655"/>
                <a:gd name="connsiteX2" fmla="*/ 528880 w 705517"/>
                <a:gd name="connsiteY2" fmla="*/ 6228 h 236655"/>
                <a:gd name="connsiteX3" fmla="*/ 459671 w 705517"/>
                <a:gd name="connsiteY3" fmla="*/ 0 h 236655"/>
                <a:gd name="connsiteX4" fmla="*/ 340880 w 705517"/>
                <a:gd name="connsiteY4" fmla="*/ 7266 h 236655"/>
                <a:gd name="connsiteX5" fmla="*/ 223121 w 705517"/>
                <a:gd name="connsiteY5" fmla="*/ 0 h 236655"/>
                <a:gd name="connsiteX6" fmla="*/ 151846 w 705517"/>
                <a:gd name="connsiteY6" fmla="*/ 7266 h 236655"/>
                <a:gd name="connsiteX7" fmla="*/ 3099 w 705517"/>
                <a:gd name="connsiteY7" fmla="*/ 157770 h 236655"/>
                <a:gd name="connsiteX8" fmla="*/ 0 w 705517"/>
                <a:gd name="connsiteY8" fmla="*/ 225237 h 236655"/>
                <a:gd name="connsiteX9" fmla="*/ 688990 w 705517"/>
                <a:gd name="connsiteY9" fmla="*/ 236655 h 23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5517" h="236655">
                  <a:moveTo>
                    <a:pt x="688990" y="236655"/>
                  </a:moveTo>
                  <a:lnTo>
                    <a:pt x="705518" y="170226"/>
                  </a:lnTo>
                  <a:cubicBezTo>
                    <a:pt x="705518" y="68505"/>
                    <a:pt x="631144" y="6228"/>
                    <a:pt x="528880" y="6228"/>
                  </a:cubicBezTo>
                  <a:lnTo>
                    <a:pt x="459671" y="0"/>
                  </a:lnTo>
                  <a:cubicBezTo>
                    <a:pt x="459671" y="0"/>
                    <a:pt x="392528" y="7266"/>
                    <a:pt x="340880" y="7266"/>
                  </a:cubicBezTo>
                  <a:cubicBezTo>
                    <a:pt x="289231" y="7266"/>
                    <a:pt x="223121" y="0"/>
                    <a:pt x="223121" y="0"/>
                  </a:cubicBezTo>
                  <a:lnTo>
                    <a:pt x="151846" y="7266"/>
                  </a:lnTo>
                  <a:cubicBezTo>
                    <a:pt x="50615" y="7266"/>
                    <a:pt x="3099" y="55012"/>
                    <a:pt x="3099" y="157770"/>
                  </a:cubicBezTo>
                  <a:lnTo>
                    <a:pt x="0" y="225237"/>
                  </a:lnTo>
                  <a:lnTo>
                    <a:pt x="688990" y="23665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reeform: Shape 195">
              <a:extLst>
                <a:ext uri="{FF2B5EF4-FFF2-40B4-BE49-F238E27FC236}">
                  <a16:creationId xmlns:a16="http://schemas.microsoft.com/office/drawing/2014/main" id="{09EEBC3A-7352-7846-903F-D3007798795E}"/>
                </a:ext>
              </a:extLst>
            </p:cNvPr>
            <p:cNvSpPr/>
            <p:nvPr/>
          </p:nvSpPr>
          <p:spPr>
            <a:xfrm>
              <a:off x="8538716" y="2198771"/>
              <a:ext cx="131187" cy="28761"/>
            </a:xfrm>
            <a:custGeom>
              <a:avLst/>
              <a:gdLst>
                <a:gd name="connsiteX0" fmla="*/ 131187 w 131187"/>
                <a:gd name="connsiteY0" fmla="*/ 0 h 28761"/>
                <a:gd name="connsiteX1" fmla="*/ 0 w 131187"/>
                <a:gd name="connsiteY1" fmla="*/ 25949 h 2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187" h="28761">
                  <a:moveTo>
                    <a:pt x="131187" y="0"/>
                  </a:moveTo>
                  <a:cubicBezTo>
                    <a:pt x="131187" y="0"/>
                    <a:pt x="88835" y="39443"/>
                    <a:pt x="0" y="25949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reeform: Shape 196">
              <a:extLst>
                <a:ext uri="{FF2B5EF4-FFF2-40B4-BE49-F238E27FC236}">
                  <a16:creationId xmlns:a16="http://schemas.microsoft.com/office/drawing/2014/main" id="{870AC737-64F8-D54B-826A-3B1349549128}"/>
                </a:ext>
              </a:extLst>
            </p:cNvPr>
            <p:cNvSpPr/>
            <p:nvPr/>
          </p:nvSpPr>
          <p:spPr>
            <a:xfrm>
              <a:off x="8576420" y="2383787"/>
              <a:ext cx="53714" cy="54233"/>
            </a:xfrm>
            <a:custGeom>
              <a:avLst/>
              <a:gdLst>
                <a:gd name="connsiteX0" fmla="*/ 24275 w 53714"/>
                <a:gd name="connsiteY0" fmla="*/ 778 h 54233"/>
                <a:gd name="connsiteX1" fmla="*/ 1549 w 53714"/>
                <a:gd name="connsiteY1" fmla="*/ 22576 h 54233"/>
                <a:gd name="connsiteX2" fmla="*/ 1549 w 53714"/>
                <a:gd name="connsiteY2" fmla="*/ 27765 h 54233"/>
                <a:gd name="connsiteX3" fmla="*/ 21176 w 53714"/>
                <a:gd name="connsiteY3" fmla="*/ 52677 h 54233"/>
                <a:gd name="connsiteX4" fmla="*/ 27374 w 53714"/>
                <a:gd name="connsiteY4" fmla="*/ 52677 h 54233"/>
                <a:gd name="connsiteX5" fmla="*/ 52165 w 53714"/>
                <a:gd name="connsiteY5" fmla="*/ 27765 h 54233"/>
                <a:gd name="connsiteX6" fmla="*/ 52165 w 53714"/>
                <a:gd name="connsiteY6" fmla="*/ 21538 h 54233"/>
                <a:gd name="connsiteX7" fmla="*/ 29440 w 53714"/>
                <a:gd name="connsiteY7" fmla="*/ 778 h 54233"/>
                <a:gd name="connsiteX8" fmla="*/ 24275 w 53714"/>
                <a:gd name="connsiteY8" fmla="*/ 778 h 54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714" h="54233">
                  <a:moveTo>
                    <a:pt x="24275" y="778"/>
                  </a:moveTo>
                  <a:lnTo>
                    <a:pt x="1549" y="22576"/>
                  </a:lnTo>
                  <a:cubicBezTo>
                    <a:pt x="-516" y="23614"/>
                    <a:pt x="-516" y="26728"/>
                    <a:pt x="1549" y="27765"/>
                  </a:cubicBezTo>
                  <a:lnTo>
                    <a:pt x="21176" y="52677"/>
                  </a:lnTo>
                  <a:cubicBezTo>
                    <a:pt x="22209" y="54752"/>
                    <a:pt x="25308" y="54752"/>
                    <a:pt x="27374" y="52677"/>
                  </a:cubicBezTo>
                  <a:lnTo>
                    <a:pt x="52165" y="27765"/>
                  </a:lnTo>
                  <a:cubicBezTo>
                    <a:pt x="54231" y="25690"/>
                    <a:pt x="54231" y="23614"/>
                    <a:pt x="52165" y="21538"/>
                  </a:cubicBezTo>
                  <a:lnTo>
                    <a:pt x="29440" y="778"/>
                  </a:lnTo>
                  <a:cubicBezTo>
                    <a:pt x="28407" y="-259"/>
                    <a:pt x="25308" y="-259"/>
                    <a:pt x="24275" y="7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reeform: Shape 197">
              <a:extLst>
                <a:ext uri="{FF2B5EF4-FFF2-40B4-BE49-F238E27FC236}">
                  <a16:creationId xmlns:a16="http://schemas.microsoft.com/office/drawing/2014/main" id="{5AC2C73F-8AE5-424B-BD33-0E2730B0DD59}"/>
                </a:ext>
              </a:extLst>
            </p:cNvPr>
            <p:cNvSpPr/>
            <p:nvPr/>
          </p:nvSpPr>
          <p:spPr>
            <a:xfrm>
              <a:off x="8563508" y="2431793"/>
              <a:ext cx="59912" cy="174896"/>
            </a:xfrm>
            <a:custGeom>
              <a:avLst/>
              <a:gdLst>
                <a:gd name="connsiteX0" fmla="*/ 0 w 59912"/>
                <a:gd name="connsiteY0" fmla="*/ 107429 h 174896"/>
                <a:gd name="connsiteX1" fmla="*/ 35121 w 59912"/>
                <a:gd name="connsiteY1" fmla="*/ 1557 h 174896"/>
                <a:gd name="connsiteX2" fmla="*/ 39253 w 59912"/>
                <a:gd name="connsiteY2" fmla="*/ 1557 h 174896"/>
                <a:gd name="connsiteX3" fmla="*/ 59912 w 59912"/>
                <a:gd name="connsiteY3" fmla="*/ 100163 h 174896"/>
                <a:gd name="connsiteX4" fmla="*/ 37187 w 59912"/>
                <a:gd name="connsiteY4" fmla="*/ 174896 h 174896"/>
                <a:gd name="connsiteX5" fmla="*/ 7231 w 59912"/>
                <a:gd name="connsiteY5" fmla="*/ 174896 h 174896"/>
                <a:gd name="connsiteX6" fmla="*/ 0 w 59912"/>
                <a:gd name="connsiteY6" fmla="*/ 107429 h 17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912" h="174896">
                  <a:moveTo>
                    <a:pt x="0" y="107429"/>
                  </a:moveTo>
                  <a:lnTo>
                    <a:pt x="35121" y="1557"/>
                  </a:lnTo>
                  <a:cubicBezTo>
                    <a:pt x="36154" y="-519"/>
                    <a:pt x="39253" y="-519"/>
                    <a:pt x="39253" y="1557"/>
                  </a:cubicBezTo>
                  <a:lnTo>
                    <a:pt x="59912" y="100163"/>
                  </a:lnTo>
                  <a:lnTo>
                    <a:pt x="37187" y="174896"/>
                  </a:lnTo>
                  <a:lnTo>
                    <a:pt x="7231" y="174896"/>
                  </a:lnTo>
                  <a:lnTo>
                    <a:pt x="0" y="10742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reeform: Shape 198">
              <a:extLst>
                <a:ext uri="{FF2B5EF4-FFF2-40B4-BE49-F238E27FC236}">
                  <a16:creationId xmlns:a16="http://schemas.microsoft.com/office/drawing/2014/main" id="{93A36E39-F1A2-264D-9223-D76C6A7B90F9}"/>
                </a:ext>
              </a:extLst>
            </p:cNvPr>
            <p:cNvSpPr/>
            <p:nvPr/>
          </p:nvSpPr>
          <p:spPr>
            <a:xfrm>
              <a:off x="8233991" y="2363652"/>
              <a:ext cx="760265" cy="245113"/>
            </a:xfrm>
            <a:custGeom>
              <a:avLst/>
              <a:gdLst>
                <a:gd name="connsiteX0" fmla="*/ 576397 w 760265"/>
                <a:gd name="connsiteY0" fmla="*/ 155 h 245113"/>
                <a:gd name="connsiteX1" fmla="*/ 760265 w 760265"/>
                <a:gd name="connsiteY1" fmla="*/ 177646 h 245113"/>
                <a:gd name="connsiteX2" fmla="*/ 760265 w 760265"/>
                <a:gd name="connsiteY2" fmla="*/ 245113 h 245113"/>
                <a:gd name="connsiteX3" fmla="*/ 0 w 760265"/>
                <a:gd name="connsiteY3" fmla="*/ 245113 h 245113"/>
                <a:gd name="connsiteX4" fmla="*/ 3099 w 760265"/>
                <a:gd name="connsiteY4" fmla="*/ 177646 h 245113"/>
                <a:gd name="connsiteX5" fmla="*/ 186967 w 760265"/>
                <a:gd name="connsiteY5" fmla="*/ 155 h 245113"/>
                <a:gd name="connsiteX6" fmla="*/ 260308 w 760265"/>
                <a:gd name="connsiteY6" fmla="*/ 6382 h 245113"/>
                <a:gd name="connsiteX7" fmla="*/ 356374 w 760265"/>
                <a:gd name="connsiteY7" fmla="*/ 235772 h 245113"/>
                <a:gd name="connsiteX8" fmla="*/ 495825 w 760265"/>
                <a:gd name="connsiteY8" fmla="*/ 7420 h 245113"/>
                <a:gd name="connsiteX9" fmla="*/ 576397 w 760265"/>
                <a:gd name="connsiteY9" fmla="*/ 155 h 24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5" h="245113">
                  <a:moveTo>
                    <a:pt x="576397" y="155"/>
                  </a:moveTo>
                  <a:cubicBezTo>
                    <a:pt x="677628" y="155"/>
                    <a:pt x="760265" y="74888"/>
                    <a:pt x="760265" y="177646"/>
                  </a:cubicBezTo>
                  <a:lnTo>
                    <a:pt x="760265" y="245113"/>
                  </a:lnTo>
                  <a:lnTo>
                    <a:pt x="0" y="245113"/>
                  </a:lnTo>
                  <a:lnTo>
                    <a:pt x="3099" y="177646"/>
                  </a:lnTo>
                  <a:cubicBezTo>
                    <a:pt x="3099" y="75926"/>
                    <a:pt x="85736" y="-3997"/>
                    <a:pt x="186967" y="155"/>
                  </a:cubicBezTo>
                  <a:cubicBezTo>
                    <a:pt x="205561" y="1193"/>
                    <a:pt x="231385" y="3269"/>
                    <a:pt x="260308" y="6382"/>
                  </a:cubicBezTo>
                  <a:cubicBezTo>
                    <a:pt x="290264" y="48939"/>
                    <a:pt x="325385" y="129900"/>
                    <a:pt x="356374" y="235772"/>
                  </a:cubicBezTo>
                  <a:cubicBezTo>
                    <a:pt x="402858" y="121596"/>
                    <a:pt x="444177" y="62432"/>
                    <a:pt x="495825" y="7420"/>
                  </a:cubicBezTo>
                  <a:lnTo>
                    <a:pt x="576397" y="155"/>
                  </a:lnTo>
                  <a:close/>
                </a:path>
              </a:pathLst>
            </a:custGeom>
            <a:solidFill>
              <a:schemeClr val="accent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reeform: Shape 199">
              <a:extLst>
                <a:ext uri="{FF2B5EF4-FFF2-40B4-BE49-F238E27FC236}">
                  <a16:creationId xmlns:a16="http://schemas.microsoft.com/office/drawing/2014/main" id="{9BA7B228-086D-334F-8A56-300CBFCA9629}"/>
                </a:ext>
              </a:extLst>
            </p:cNvPr>
            <p:cNvSpPr/>
            <p:nvPr/>
          </p:nvSpPr>
          <p:spPr>
            <a:xfrm>
              <a:off x="8622387" y="2388718"/>
              <a:ext cx="140483" cy="200326"/>
            </a:xfrm>
            <a:custGeom>
              <a:avLst/>
              <a:gdLst>
                <a:gd name="connsiteX0" fmla="*/ 114660 w 140483"/>
                <a:gd name="connsiteY0" fmla="*/ 0 h 200326"/>
                <a:gd name="connsiteX1" fmla="*/ 140484 w 140483"/>
                <a:gd name="connsiteY1" fmla="*/ 38405 h 200326"/>
                <a:gd name="connsiteX2" fmla="*/ 78506 w 140483"/>
                <a:gd name="connsiteY2" fmla="*/ 55012 h 200326"/>
                <a:gd name="connsiteX3" fmla="*/ 100198 w 140483"/>
                <a:gd name="connsiteY3" fmla="*/ 93416 h 200326"/>
                <a:gd name="connsiteX4" fmla="*/ 0 w 140483"/>
                <a:gd name="connsiteY4" fmla="*/ 200326 h 20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0326">
                  <a:moveTo>
                    <a:pt x="114660" y="0"/>
                  </a:moveTo>
                  <a:lnTo>
                    <a:pt x="140484" y="38405"/>
                  </a:lnTo>
                  <a:lnTo>
                    <a:pt x="78506" y="55012"/>
                  </a:lnTo>
                  <a:lnTo>
                    <a:pt x="100198" y="93416"/>
                  </a:lnTo>
                  <a:cubicBezTo>
                    <a:pt x="100198" y="93416"/>
                    <a:pt x="47517" y="135973"/>
                    <a:pt x="0" y="200326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reeform: Shape 200">
              <a:extLst>
                <a:ext uri="{FF2B5EF4-FFF2-40B4-BE49-F238E27FC236}">
                  <a16:creationId xmlns:a16="http://schemas.microsoft.com/office/drawing/2014/main" id="{8D525577-5218-D940-BB04-F70B3B15D04B}"/>
                </a:ext>
              </a:extLst>
            </p:cNvPr>
            <p:cNvSpPr/>
            <p:nvPr/>
          </p:nvSpPr>
          <p:spPr>
            <a:xfrm>
              <a:off x="8447815" y="2384566"/>
              <a:ext cx="121890" cy="211743"/>
            </a:xfrm>
            <a:custGeom>
              <a:avLst/>
              <a:gdLst>
                <a:gd name="connsiteX0" fmla="*/ 29956 w 121890"/>
                <a:gd name="connsiteY0" fmla="*/ 0 h 211743"/>
                <a:gd name="connsiteX1" fmla="*/ 0 w 121890"/>
                <a:gd name="connsiteY1" fmla="*/ 35291 h 211743"/>
                <a:gd name="connsiteX2" fmla="*/ 59912 w 121890"/>
                <a:gd name="connsiteY2" fmla="*/ 58126 h 211743"/>
                <a:gd name="connsiteX3" fmla="*/ 34088 w 121890"/>
                <a:gd name="connsiteY3" fmla="*/ 94454 h 211743"/>
                <a:gd name="connsiteX4" fmla="*/ 121890 w 121890"/>
                <a:gd name="connsiteY4" fmla="*/ 211744 h 21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1743">
                  <a:moveTo>
                    <a:pt x="29956" y="0"/>
                  </a:moveTo>
                  <a:lnTo>
                    <a:pt x="0" y="35291"/>
                  </a:lnTo>
                  <a:lnTo>
                    <a:pt x="59912" y="58126"/>
                  </a:lnTo>
                  <a:lnTo>
                    <a:pt x="34088" y="94454"/>
                  </a:lnTo>
                  <a:cubicBezTo>
                    <a:pt x="34088" y="94454"/>
                    <a:pt x="81605" y="143239"/>
                    <a:pt x="121890" y="211744"/>
                  </a:cubicBezTo>
                </a:path>
              </a:pathLst>
            </a:custGeom>
            <a:noFill/>
            <a:ln w="10297" cap="rnd">
              <a:solidFill>
                <a:schemeClr val="accent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4ADB470-A3D0-904C-96B0-B42F2911A5C8}"/>
              </a:ext>
            </a:extLst>
          </p:cNvPr>
          <p:cNvSpPr/>
          <p:nvPr/>
        </p:nvSpPr>
        <p:spPr>
          <a:xfrm>
            <a:off x="849086" y="2997200"/>
            <a:ext cx="2111829" cy="4245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1A4C9B2-6CD4-454B-9CE6-16035C578773}"/>
              </a:ext>
            </a:extLst>
          </p:cNvPr>
          <p:cNvSpPr/>
          <p:nvPr/>
        </p:nvSpPr>
        <p:spPr>
          <a:xfrm>
            <a:off x="1031453" y="3056196"/>
            <a:ext cx="1747095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 Surname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935301D-B848-EC43-8EA7-A714D629FAA6}"/>
              </a:ext>
            </a:extLst>
          </p:cNvPr>
          <p:cNvSpPr/>
          <p:nvPr/>
        </p:nvSpPr>
        <p:spPr>
          <a:xfrm>
            <a:off x="849086" y="3680360"/>
            <a:ext cx="2111829" cy="4245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BFAAFFA-0C04-9B42-A584-68161FD7D6E0}"/>
              </a:ext>
            </a:extLst>
          </p:cNvPr>
          <p:cNvSpPr/>
          <p:nvPr/>
        </p:nvSpPr>
        <p:spPr>
          <a:xfrm>
            <a:off x="1031453" y="3727481"/>
            <a:ext cx="1747095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61864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C871F71-EE55-924F-AA0E-3E8296B8D4DE}"/>
              </a:ext>
            </a:extLst>
          </p:cNvPr>
          <p:cNvSpPr/>
          <p:nvPr/>
        </p:nvSpPr>
        <p:spPr>
          <a:xfrm>
            <a:off x="849086" y="4242953"/>
            <a:ext cx="2111829" cy="4245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5A10285-83C3-9845-85F0-54A422330389}"/>
              </a:ext>
            </a:extLst>
          </p:cNvPr>
          <p:cNvSpPr/>
          <p:nvPr/>
        </p:nvSpPr>
        <p:spPr>
          <a:xfrm>
            <a:off x="849086" y="4805546"/>
            <a:ext cx="2111829" cy="4245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D2280-F523-5C48-AA31-F0252F20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Persona Slide Template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AEC65-EDE9-044A-A5D7-160C707E6004}"/>
              </a:ext>
            </a:extLst>
          </p:cNvPr>
          <p:cNvSpPr/>
          <p:nvPr/>
        </p:nvSpPr>
        <p:spPr>
          <a:xfrm>
            <a:off x="3366052" y="1510749"/>
            <a:ext cx="8256105" cy="490330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D763D7-DBC2-EC49-A44E-D74D0E202503}"/>
              </a:ext>
            </a:extLst>
          </p:cNvPr>
          <p:cNvCxnSpPr/>
          <p:nvPr/>
        </p:nvCxnSpPr>
        <p:spPr>
          <a:xfrm>
            <a:off x="6652591" y="1510749"/>
            <a:ext cx="0" cy="4903303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8F43B7-FB42-E049-8509-2E0FA12A2D17}"/>
              </a:ext>
            </a:extLst>
          </p:cNvPr>
          <p:cNvCxnSpPr>
            <a:cxnSpLocks/>
          </p:cNvCxnSpPr>
          <p:nvPr/>
        </p:nvCxnSpPr>
        <p:spPr>
          <a:xfrm flipH="1">
            <a:off x="3366052" y="4321629"/>
            <a:ext cx="825610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2C3CA2-B2BE-5F4A-8D0F-16311D318FBC}"/>
              </a:ext>
            </a:extLst>
          </p:cNvPr>
          <p:cNvSpPr/>
          <p:nvPr/>
        </p:nvSpPr>
        <p:spPr>
          <a:xfrm>
            <a:off x="3815353" y="1764540"/>
            <a:ext cx="1312618" cy="33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689DC-2160-CE4E-B40F-C8552CAF1952}"/>
              </a:ext>
            </a:extLst>
          </p:cNvPr>
          <p:cNvSpPr/>
          <p:nvPr/>
        </p:nvSpPr>
        <p:spPr>
          <a:xfrm>
            <a:off x="3815353" y="4540397"/>
            <a:ext cx="1312618" cy="33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Quote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9E5678-1E22-0546-8DFB-47D4D30763CB}"/>
              </a:ext>
            </a:extLst>
          </p:cNvPr>
          <p:cNvSpPr/>
          <p:nvPr/>
        </p:nvSpPr>
        <p:spPr>
          <a:xfrm>
            <a:off x="7165459" y="4540397"/>
            <a:ext cx="1312618" cy="33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Character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FC5ED4-7224-9E46-847D-2F58849C8D85}"/>
              </a:ext>
            </a:extLst>
          </p:cNvPr>
          <p:cNvSpPr/>
          <p:nvPr/>
        </p:nvSpPr>
        <p:spPr>
          <a:xfrm>
            <a:off x="7128397" y="1764540"/>
            <a:ext cx="1312618" cy="33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Goals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5BB3E2-56F9-604B-B5BA-91FDDB525A14}"/>
              </a:ext>
            </a:extLst>
          </p:cNvPr>
          <p:cNvSpPr/>
          <p:nvPr/>
        </p:nvSpPr>
        <p:spPr>
          <a:xfrm>
            <a:off x="9277286" y="1764540"/>
            <a:ext cx="1706399" cy="33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Frustrations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51492D-1A96-A646-A109-60D31F027F9F}"/>
              </a:ext>
            </a:extLst>
          </p:cNvPr>
          <p:cNvSpPr/>
          <p:nvPr/>
        </p:nvSpPr>
        <p:spPr>
          <a:xfrm>
            <a:off x="1031453" y="4297496"/>
            <a:ext cx="1747095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OCCUPATION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FC57A8-59E9-DB46-B0EC-C75C3896E680}"/>
              </a:ext>
            </a:extLst>
          </p:cNvPr>
          <p:cNvSpPr/>
          <p:nvPr/>
        </p:nvSpPr>
        <p:spPr>
          <a:xfrm>
            <a:off x="1031453" y="4863554"/>
            <a:ext cx="1747095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EC3AA6-A030-014A-9BD8-853BD7DAE357}"/>
              </a:ext>
            </a:extLst>
          </p:cNvPr>
          <p:cNvSpPr/>
          <p:nvPr/>
        </p:nvSpPr>
        <p:spPr>
          <a:xfrm>
            <a:off x="3815353" y="2259032"/>
            <a:ext cx="2187881" cy="731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about the user here. Click here to edit this text.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422747-F2DD-C540-983D-DDB83771B880}"/>
              </a:ext>
            </a:extLst>
          </p:cNvPr>
          <p:cNvSpPr/>
          <p:nvPr/>
        </p:nvSpPr>
        <p:spPr>
          <a:xfrm>
            <a:off x="3815353" y="5148006"/>
            <a:ext cx="2187881" cy="731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“Enter a quote here”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04E774-654F-C14F-AF1A-4202D2DB50A6}"/>
              </a:ext>
            </a:extLst>
          </p:cNvPr>
          <p:cNvSpPr/>
          <p:nvPr/>
        </p:nvSpPr>
        <p:spPr>
          <a:xfrm>
            <a:off x="7128397" y="2259031"/>
            <a:ext cx="1816820" cy="1618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about the user here. Click here to edit this text.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C00363C-D678-5B4F-98FF-92040FC2AB70}"/>
              </a:ext>
            </a:extLst>
          </p:cNvPr>
          <p:cNvCxnSpPr>
            <a:cxnSpLocks/>
          </p:cNvCxnSpPr>
          <p:nvPr/>
        </p:nvCxnSpPr>
        <p:spPr>
          <a:xfrm flipH="1">
            <a:off x="7824030" y="5239914"/>
            <a:ext cx="118979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BCB8F3-0732-4846-BCC9-750FE55234B1}"/>
              </a:ext>
            </a:extLst>
          </p:cNvPr>
          <p:cNvCxnSpPr>
            <a:cxnSpLocks/>
          </p:cNvCxnSpPr>
          <p:nvPr/>
        </p:nvCxnSpPr>
        <p:spPr>
          <a:xfrm flipH="1">
            <a:off x="7824030" y="5598689"/>
            <a:ext cx="118979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17604E-36FA-A24E-A3CA-3462813FC276}"/>
              </a:ext>
            </a:extLst>
          </p:cNvPr>
          <p:cNvCxnSpPr>
            <a:cxnSpLocks/>
          </p:cNvCxnSpPr>
          <p:nvPr/>
        </p:nvCxnSpPr>
        <p:spPr>
          <a:xfrm flipH="1">
            <a:off x="7824030" y="5957464"/>
            <a:ext cx="118979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B698BA-125D-B643-B5D0-53BF7F469878}"/>
              </a:ext>
            </a:extLst>
          </p:cNvPr>
          <p:cNvCxnSpPr>
            <a:cxnSpLocks/>
          </p:cNvCxnSpPr>
          <p:nvPr/>
        </p:nvCxnSpPr>
        <p:spPr>
          <a:xfrm flipH="1">
            <a:off x="9957630" y="5239914"/>
            <a:ext cx="118979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30B616-81CC-FB4F-B492-AD92D4F11C1F}"/>
              </a:ext>
            </a:extLst>
          </p:cNvPr>
          <p:cNvCxnSpPr>
            <a:cxnSpLocks/>
          </p:cNvCxnSpPr>
          <p:nvPr/>
        </p:nvCxnSpPr>
        <p:spPr>
          <a:xfrm flipH="1">
            <a:off x="9957630" y="5598689"/>
            <a:ext cx="118979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F42664-5E61-DD43-8F71-D55024DCED07}"/>
              </a:ext>
            </a:extLst>
          </p:cNvPr>
          <p:cNvCxnSpPr>
            <a:cxnSpLocks/>
          </p:cNvCxnSpPr>
          <p:nvPr/>
        </p:nvCxnSpPr>
        <p:spPr>
          <a:xfrm flipH="1">
            <a:off x="9957630" y="5957464"/>
            <a:ext cx="118979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4749464-7359-F44C-976C-80EA965F4C87}"/>
              </a:ext>
            </a:extLst>
          </p:cNvPr>
          <p:cNvSpPr/>
          <p:nvPr/>
        </p:nvSpPr>
        <p:spPr>
          <a:xfrm>
            <a:off x="7916157" y="5118437"/>
            <a:ext cx="120650" cy="23761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4F53F4F-AF7D-614A-8ECB-AC4BBADF42FF}"/>
              </a:ext>
            </a:extLst>
          </p:cNvPr>
          <p:cNvSpPr/>
          <p:nvPr/>
        </p:nvSpPr>
        <p:spPr>
          <a:xfrm>
            <a:off x="8541632" y="5479883"/>
            <a:ext cx="120650" cy="23761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CD0B960-913D-C54D-B67A-13A843CC2AE7}"/>
              </a:ext>
            </a:extLst>
          </p:cNvPr>
          <p:cNvSpPr/>
          <p:nvPr/>
        </p:nvSpPr>
        <p:spPr>
          <a:xfrm>
            <a:off x="8748007" y="5832379"/>
            <a:ext cx="120650" cy="23761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1F14F21-D2AB-E848-B560-B362D55E6CC2}"/>
              </a:ext>
            </a:extLst>
          </p:cNvPr>
          <p:cNvSpPr/>
          <p:nvPr/>
        </p:nvSpPr>
        <p:spPr>
          <a:xfrm>
            <a:off x="10068807" y="5118437"/>
            <a:ext cx="120650" cy="23761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C45556C-9FF4-7543-956D-F2672A4B1BCF}"/>
              </a:ext>
            </a:extLst>
          </p:cNvPr>
          <p:cNvSpPr/>
          <p:nvPr/>
        </p:nvSpPr>
        <p:spPr>
          <a:xfrm>
            <a:off x="10694282" y="5479883"/>
            <a:ext cx="120650" cy="23761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72923E7-CB16-FF4D-B6D6-76CC08A3EF53}"/>
              </a:ext>
            </a:extLst>
          </p:cNvPr>
          <p:cNvSpPr/>
          <p:nvPr/>
        </p:nvSpPr>
        <p:spPr>
          <a:xfrm>
            <a:off x="10900657" y="5832379"/>
            <a:ext cx="120650" cy="23761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50FBDD-13D8-9C40-99C6-6C9B2CDC79C6}"/>
              </a:ext>
            </a:extLst>
          </p:cNvPr>
          <p:cNvSpPr/>
          <p:nvPr/>
        </p:nvSpPr>
        <p:spPr>
          <a:xfrm>
            <a:off x="9274697" y="2259031"/>
            <a:ext cx="1816820" cy="1618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about the user here. Click here to edit this text.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A11B31-142F-AA40-AD8A-75625D9B805B}"/>
              </a:ext>
            </a:extLst>
          </p:cNvPr>
          <p:cNvSpPr/>
          <p:nvPr/>
        </p:nvSpPr>
        <p:spPr>
          <a:xfrm>
            <a:off x="7156913" y="5114237"/>
            <a:ext cx="740938" cy="208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Trait 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FDCDCBC-5D13-3140-A42F-94BE42B0D9E1}"/>
              </a:ext>
            </a:extLst>
          </p:cNvPr>
          <p:cNvSpPr/>
          <p:nvPr/>
        </p:nvSpPr>
        <p:spPr>
          <a:xfrm>
            <a:off x="7156913" y="5485712"/>
            <a:ext cx="740938" cy="208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Trait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8A4F62-ABEA-7E45-8807-7EC73300589E}"/>
              </a:ext>
            </a:extLst>
          </p:cNvPr>
          <p:cNvSpPr/>
          <p:nvPr/>
        </p:nvSpPr>
        <p:spPr>
          <a:xfrm>
            <a:off x="7156913" y="5854012"/>
            <a:ext cx="740938" cy="208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Trait 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F339713-3C84-FC43-892D-0D1AD4299DDE}"/>
              </a:ext>
            </a:extLst>
          </p:cNvPr>
          <p:cNvSpPr/>
          <p:nvPr/>
        </p:nvSpPr>
        <p:spPr>
          <a:xfrm>
            <a:off x="9309563" y="5114237"/>
            <a:ext cx="740938" cy="208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Trait 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09560C-195D-9749-875B-E6795EF911EE}"/>
              </a:ext>
            </a:extLst>
          </p:cNvPr>
          <p:cNvSpPr/>
          <p:nvPr/>
        </p:nvSpPr>
        <p:spPr>
          <a:xfrm>
            <a:off x="9309563" y="5485712"/>
            <a:ext cx="740938" cy="208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Trait 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EDB291B-4C5C-8447-B1B3-B90672DF1988}"/>
              </a:ext>
            </a:extLst>
          </p:cNvPr>
          <p:cNvSpPr/>
          <p:nvPr/>
        </p:nvSpPr>
        <p:spPr>
          <a:xfrm>
            <a:off x="9309563" y="5854012"/>
            <a:ext cx="740938" cy="208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Trait 6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56B7D1-94E9-794E-9ECA-CBC220A843FC}"/>
              </a:ext>
            </a:extLst>
          </p:cNvPr>
          <p:cNvGrpSpPr/>
          <p:nvPr/>
        </p:nvGrpSpPr>
        <p:grpSpPr>
          <a:xfrm>
            <a:off x="838200" y="5519057"/>
            <a:ext cx="2133600" cy="805544"/>
            <a:chOff x="838201" y="5519057"/>
            <a:chExt cx="2133600" cy="805544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A7A14844-7CE1-A74B-813F-972E13AA6575}"/>
                </a:ext>
              </a:extLst>
            </p:cNvPr>
            <p:cNvSpPr/>
            <p:nvPr/>
          </p:nvSpPr>
          <p:spPr>
            <a:xfrm>
              <a:off x="838201" y="5519057"/>
              <a:ext cx="990600" cy="326572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EAB53482-4DB1-B848-8066-B29E963F9AAE}"/>
                </a:ext>
              </a:extLst>
            </p:cNvPr>
            <p:cNvSpPr/>
            <p:nvPr/>
          </p:nvSpPr>
          <p:spPr>
            <a:xfrm>
              <a:off x="838201" y="5998029"/>
              <a:ext cx="990600" cy="326572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B27582A-7845-2647-A37F-16333F8D86AA}"/>
                </a:ext>
              </a:extLst>
            </p:cNvPr>
            <p:cNvSpPr/>
            <p:nvPr/>
          </p:nvSpPr>
          <p:spPr>
            <a:xfrm>
              <a:off x="1981201" y="5519057"/>
              <a:ext cx="990600" cy="326572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5848470-6693-AE41-81B8-55A6E02C5B65}"/>
                </a:ext>
              </a:extLst>
            </p:cNvPr>
            <p:cNvSpPr/>
            <p:nvPr/>
          </p:nvSpPr>
          <p:spPr>
            <a:xfrm>
              <a:off x="1981201" y="5998029"/>
              <a:ext cx="990600" cy="326572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BDA90F6-26D0-844C-9E78-56991BD462D5}"/>
                </a:ext>
              </a:extLst>
            </p:cNvPr>
            <p:cNvSpPr/>
            <p:nvPr/>
          </p:nvSpPr>
          <p:spPr>
            <a:xfrm>
              <a:off x="906799" y="5565744"/>
              <a:ext cx="843523" cy="2331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Trait 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19A3495-BB90-0345-BCF5-F72A52EECA16}"/>
                </a:ext>
              </a:extLst>
            </p:cNvPr>
            <p:cNvSpPr/>
            <p:nvPr/>
          </p:nvSpPr>
          <p:spPr>
            <a:xfrm>
              <a:off x="906799" y="6041563"/>
              <a:ext cx="843523" cy="2331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Trait 3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AC34CF-6C6F-9047-8166-690F2387FA3D}"/>
                </a:ext>
              </a:extLst>
            </p:cNvPr>
            <p:cNvSpPr/>
            <p:nvPr/>
          </p:nvSpPr>
          <p:spPr>
            <a:xfrm>
              <a:off x="2048764" y="5565744"/>
              <a:ext cx="843523" cy="2331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Trait 2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578AB26-51DB-D543-BC69-F1174FE37750}"/>
                </a:ext>
              </a:extLst>
            </p:cNvPr>
            <p:cNvSpPr/>
            <p:nvPr/>
          </p:nvSpPr>
          <p:spPr>
            <a:xfrm>
              <a:off x="2048764" y="6041563"/>
              <a:ext cx="843523" cy="2331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Trait 4</a:t>
              </a:r>
            </a:p>
          </p:txBody>
        </p:sp>
      </p:grp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935301D-B848-EC43-8EA7-A714D629FAA6}"/>
              </a:ext>
            </a:extLst>
          </p:cNvPr>
          <p:cNvSpPr/>
          <p:nvPr/>
        </p:nvSpPr>
        <p:spPr>
          <a:xfrm>
            <a:off x="849086" y="3680360"/>
            <a:ext cx="2111829" cy="4245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BFAAFFA-0C04-9B42-A584-68161FD7D6E0}"/>
              </a:ext>
            </a:extLst>
          </p:cNvPr>
          <p:cNvSpPr/>
          <p:nvPr/>
        </p:nvSpPr>
        <p:spPr>
          <a:xfrm>
            <a:off x="1031453" y="3727481"/>
            <a:ext cx="1747095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BB6288E-D925-5F0D-4546-B08DA90ADA30}"/>
              </a:ext>
            </a:extLst>
          </p:cNvPr>
          <p:cNvSpPr/>
          <p:nvPr/>
        </p:nvSpPr>
        <p:spPr>
          <a:xfrm>
            <a:off x="1036983" y="1510749"/>
            <a:ext cx="1736034" cy="17360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3C1631-18F8-9238-28B1-54898EAB37F5}"/>
              </a:ext>
            </a:extLst>
          </p:cNvPr>
          <p:cNvGrpSpPr/>
          <p:nvPr/>
        </p:nvGrpSpPr>
        <p:grpSpPr>
          <a:xfrm>
            <a:off x="1263830" y="1657147"/>
            <a:ext cx="1282341" cy="1457445"/>
            <a:chOff x="8233991" y="1785685"/>
            <a:chExt cx="760265" cy="823080"/>
          </a:xfrm>
        </p:grpSpPr>
        <p:sp>
          <p:nvSpPr>
            <p:cNvPr id="7" name="Freeform: Shape 182">
              <a:extLst>
                <a:ext uri="{FF2B5EF4-FFF2-40B4-BE49-F238E27FC236}">
                  <a16:creationId xmlns:a16="http://schemas.microsoft.com/office/drawing/2014/main" id="{5CD34A35-9BDC-0CF6-85E6-331A29E247E7}"/>
                </a:ext>
              </a:extLst>
            </p:cNvPr>
            <p:cNvSpPr/>
            <p:nvPr/>
          </p:nvSpPr>
          <p:spPr>
            <a:xfrm>
              <a:off x="8461787" y="1856244"/>
              <a:ext cx="341369" cy="371214"/>
            </a:xfrm>
            <a:custGeom>
              <a:avLst/>
              <a:gdLst>
                <a:gd name="connsiteX0" fmla="*/ 81061 w 341369"/>
                <a:gd name="connsiteY0" fmla="*/ 10380 h 371214"/>
                <a:gd name="connsiteX1" fmla="*/ 7720 w 341369"/>
                <a:gd name="connsiteY1" fmla="*/ 225237 h 371214"/>
                <a:gd name="connsiteX2" fmla="*/ 96555 w 341369"/>
                <a:gd name="connsiteY2" fmla="*/ 369514 h 371214"/>
                <a:gd name="connsiteX3" fmla="*/ 262863 w 341369"/>
                <a:gd name="connsiteY3" fmla="*/ 367438 h 371214"/>
                <a:gd name="connsiteX4" fmla="*/ 341369 w 341369"/>
                <a:gd name="connsiteY4" fmla="*/ 0 h 371214"/>
                <a:gd name="connsiteX5" fmla="*/ 81061 w 341369"/>
                <a:gd name="connsiteY5" fmla="*/ 10380 h 371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369" h="371214">
                  <a:moveTo>
                    <a:pt x="81061" y="10380"/>
                  </a:moveTo>
                  <a:lnTo>
                    <a:pt x="7720" y="225237"/>
                  </a:lnTo>
                  <a:cubicBezTo>
                    <a:pt x="-18104" y="293743"/>
                    <a:pt x="23215" y="368476"/>
                    <a:pt x="96555" y="369514"/>
                  </a:cubicBezTo>
                  <a:cubicBezTo>
                    <a:pt x="175061" y="371590"/>
                    <a:pt x="256666" y="372628"/>
                    <a:pt x="262863" y="367438"/>
                  </a:cubicBezTo>
                  <a:cubicBezTo>
                    <a:pt x="274226" y="359134"/>
                    <a:pt x="341369" y="0"/>
                    <a:pt x="341369" y="0"/>
                  </a:cubicBezTo>
                  <a:lnTo>
                    <a:pt x="81061" y="10380"/>
                  </a:lnTo>
                  <a:close/>
                </a:path>
              </a:pathLst>
            </a:custGeom>
            <a:solidFill>
              <a:schemeClr val="bg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reeform: Shape 190">
              <a:extLst>
                <a:ext uri="{FF2B5EF4-FFF2-40B4-BE49-F238E27FC236}">
                  <a16:creationId xmlns:a16="http://schemas.microsoft.com/office/drawing/2014/main" id="{410E9D8D-7418-3DE4-26B0-2C2BF34B0F9A}"/>
                </a:ext>
              </a:extLst>
            </p:cNvPr>
            <p:cNvSpPr/>
            <p:nvPr/>
          </p:nvSpPr>
          <p:spPr>
            <a:xfrm>
              <a:off x="8465376" y="2132341"/>
              <a:ext cx="270637" cy="344602"/>
            </a:xfrm>
            <a:custGeom>
              <a:avLst/>
              <a:gdLst>
                <a:gd name="connsiteX0" fmla="*/ 91934 w 270637"/>
                <a:gd name="connsiteY0" fmla="*/ 42556 h 344602"/>
                <a:gd name="connsiteX1" fmla="*/ 0 w 270637"/>
                <a:gd name="connsiteY1" fmla="*/ 335261 h 344602"/>
                <a:gd name="connsiteX2" fmla="*/ 261341 w 270637"/>
                <a:gd name="connsiteY2" fmla="*/ 344603 h 344602"/>
                <a:gd name="connsiteX3" fmla="*/ 270638 w 270637"/>
                <a:gd name="connsiteY3" fmla="*/ 0 h 344602"/>
                <a:gd name="connsiteX4" fmla="*/ 91934 w 270637"/>
                <a:gd name="connsiteY4" fmla="*/ 42556 h 34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37" h="344602">
                  <a:moveTo>
                    <a:pt x="91934" y="42556"/>
                  </a:moveTo>
                  <a:cubicBezTo>
                    <a:pt x="83670" y="53974"/>
                    <a:pt x="0" y="335261"/>
                    <a:pt x="0" y="335261"/>
                  </a:cubicBezTo>
                  <a:lnTo>
                    <a:pt x="261341" y="344603"/>
                  </a:lnTo>
                  <a:lnTo>
                    <a:pt x="270638" y="0"/>
                  </a:lnTo>
                  <a:lnTo>
                    <a:pt x="91934" y="42556"/>
                  </a:lnTo>
                  <a:close/>
                </a:path>
              </a:pathLst>
            </a:custGeom>
            <a:solidFill>
              <a:schemeClr val="bg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191">
              <a:extLst>
                <a:ext uri="{FF2B5EF4-FFF2-40B4-BE49-F238E27FC236}">
                  <a16:creationId xmlns:a16="http://schemas.microsoft.com/office/drawing/2014/main" id="{C90856FB-13B8-5A35-DDCE-6A9DCA72BAEE}"/>
                </a:ext>
              </a:extLst>
            </p:cNvPr>
            <p:cNvSpPr/>
            <p:nvPr/>
          </p:nvSpPr>
          <p:spPr>
            <a:xfrm>
              <a:off x="8500481" y="1785685"/>
              <a:ext cx="310962" cy="133476"/>
            </a:xfrm>
            <a:custGeom>
              <a:avLst/>
              <a:gdLst>
                <a:gd name="connsiteX0" fmla="*/ 266521 w 310962"/>
                <a:gd name="connsiteY0" fmla="*/ 128685 h 133476"/>
                <a:gd name="connsiteX1" fmla="*/ 164257 w 310962"/>
                <a:gd name="connsiteY1" fmla="*/ 114153 h 133476"/>
                <a:gd name="connsiteX2" fmla="*/ 37202 w 310962"/>
                <a:gd name="connsiteY2" fmla="*/ 119343 h 133476"/>
                <a:gd name="connsiteX3" fmla="*/ 64059 w 310962"/>
                <a:gd name="connsiteY3" fmla="*/ 22813 h 133476"/>
                <a:gd name="connsiteX4" fmla="*/ 249994 w 310962"/>
                <a:gd name="connsiteY4" fmla="*/ 12433 h 133476"/>
                <a:gd name="connsiteX5" fmla="*/ 310939 w 310962"/>
                <a:gd name="connsiteY5" fmla="*/ 106887 h 133476"/>
                <a:gd name="connsiteX6" fmla="*/ 266521 w 310962"/>
                <a:gd name="connsiteY6" fmla="*/ 128685 h 13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962" h="133476">
                  <a:moveTo>
                    <a:pt x="266521" y="128685"/>
                  </a:moveTo>
                  <a:cubicBezTo>
                    <a:pt x="258257" y="79900"/>
                    <a:pt x="206609" y="105849"/>
                    <a:pt x="164257" y="114153"/>
                  </a:cubicBezTo>
                  <a:cubicBezTo>
                    <a:pt x="127070" y="121419"/>
                    <a:pt x="84719" y="132836"/>
                    <a:pt x="37202" y="119343"/>
                  </a:cubicBezTo>
                  <a:cubicBezTo>
                    <a:pt x="-39238" y="96508"/>
                    <a:pt x="18609" y="43572"/>
                    <a:pt x="64059" y="22813"/>
                  </a:cubicBezTo>
                  <a:cubicBezTo>
                    <a:pt x="131202" y="-7288"/>
                    <a:pt x="219005" y="-4174"/>
                    <a:pt x="249994" y="12433"/>
                  </a:cubicBezTo>
                  <a:cubicBezTo>
                    <a:pt x="314038" y="46686"/>
                    <a:pt x="310939" y="92356"/>
                    <a:pt x="310939" y="106887"/>
                  </a:cubicBezTo>
                  <a:cubicBezTo>
                    <a:pt x="310939" y="121419"/>
                    <a:pt x="268587" y="143216"/>
                    <a:pt x="266521" y="128685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reeform: Shape 192">
              <a:extLst>
                <a:ext uri="{FF2B5EF4-FFF2-40B4-BE49-F238E27FC236}">
                  <a16:creationId xmlns:a16="http://schemas.microsoft.com/office/drawing/2014/main" id="{1C61AE4A-F3BE-0600-9DCC-2EA38DA29EE4}"/>
                </a:ext>
              </a:extLst>
            </p:cNvPr>
            <p:cNvSpPr/>
            <p:nvPr/>
          </p:nvSpPr>
          <p:spPr>
            <a:xfrm>
              <a:off x="8733947" y="1882193"/>
              <a:ext cx="150705" cy="336299"/>
            </a:xfrm>
            <a:custGeom>
              <a:avLst/>
              <a:gdLst>
                <a:gd name="connsiteX0" fmla="*/ 30989 w 150705"/>
                <a:gd name="connsiteY0" fmla="*/ 23873 h 336299"/>
                <a:gd name="connsiteX1" fmla="*/ 0 w 150705"/>
                <a:gd name="connsiteY1" fmla="*/ 336299 h 336299"/>
                <a:gd name="connsiteX2" fmla="*/ 113627 w 150705"/>
                <a:gd name="connsiteY2" fmla="*/ 215896 h 336299"/>
                <a:gd name="connsiteX3" fmla="*/ 72308 w 150705"/>
                <a:gd name="connsiteY3" fmla="*/ 0 h 336299"/>
                <a:gd name="connsiteX4" fmla="*/ 30989 w 150705"/>
                <a:gd name="connsiteY4" fmla="*/ 23873 h 336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705" h="336299">
                  <a:moveTo>
                    <a:pt x="30989" y="23873"/>
                  </a:moveTo>
                  <a:lnTo>
                    <a:pt x="0" y="336299"/>
                  </a:lnTo>
                  <a:cubicBezTo>
                    <a:pt x="0" y="336299"/>
                    <a:pt x="57846" y="316578"/>
                    <a:pt x="113627" y="215896"/>
                  </a:cubicBezTo>
                  <a:cubicBezTo>
                    <a:pt x="169407" y="115214"/>
                    <a:pt x="167341" y="8304"/>
                    <a:pt x="72308" y="0"/>
                  </a:cubicBezTo>
                  <a:lnTo>
                    <a:pt x="30989" y="23873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reeform: Shape 193">
              <a:extLst>
                <a:ext uri="{FF2B5EF4-FFF2-40B4-BE49-F238E27FC236}">
                  <a16:creationId xmlns:a16="http://schemas.microsoft.com/office/drawing/2014/main" id="{89446195-2EBE-4810-52E4-12B4679E4222}"/>
                </a:ext>
              </a:extLst>
            </p:cNvPr>
            <p:cNvSpPr/>
            <p:nvPr/>
          </p:nvSpPr>
          <p:spPr>
            <a:xfrm>
              <a:off x="8727750" y="2020283"/>
              <a:ext cx="95612" cy="119458"/>
            </a:xfrm>
            <a:custGeom>
              <a:avLst/>
              <a:gdLst>
                <a:gd name="connsiteX0" fmla="*/ 4132 w 95612"/>
                <a:gd name="connsiteY0" fmla="*/ 52894 h 119458"/>
                <a:gd name="connsiteX1" fmla="*/ 87802 w 95612"/>
                <a:gd name="connsiteY1" fmla="*/ 10338 h 119458"/>
                <a:gd name="connsiteX2" fmla="*/ 0 w 95612"/>
                <a:gd name="connsiteY2" fmla="*/ 119324 h 119458"/>
                <a:gd name="connsiteX3" fmla="*/ 4132 w 95612"/>
                <a:gd name="connsiteY3" fmla="*/ 52894 h 11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612" h="119458">
                  <a:moveTo>
                    <a:pt x="4132" y="52894"/>
                  </a:moveTo>
                  <a:cubicBezTo>
                    <a:pt x="4132" y="52894"/>
                    <a:pt x="46484" y="-28066"/>
                    <a:pt x="87802" y="10338"/>
                  </a:cubicBezTo>
                  <a:cubicBezTo>
                    <a:pt x="109495" y="30059"/>
                    <a:pt x="87802" y="123476"/>
                    <a:pt x="0" y="119324"/>
                  </a:cubicBezTo>
                  <a:lnTo>
                    <a:pt x="4132" y="52894"/>
                  </a:lnTo>
                  <a:close/>
                </a:path>
              </a:pathLst>
            </a:custGeom>
            <a:solidFill>
              <a:schemeClr val="bg1"/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reeform: Shape 194">
              <a:extLst>
                <a:ext uri="{FF2B5EF4-FFF2-40B4-BE49-F238E27FC236}">
                  <a16:creationId xmlns:a16="http://schemas.microsoft.com/office/drawing/2014/main" id="{23A060B0-9D89-57F1-21E1-1978F814DAF6}"/>
                </a:ext>
              </a:extLst>
            </p:cNvPr>
            <p:cNvSpPr/>
            <p:nvPr/>
          </p:nvSpPr>
          <p:spPr>
            <a:xfrm>
              <a:off x="8270144" y="2371072"/>
              <a:ext cx="705517" cy="236655"/>
            </a:xfrm>
            <a:custGeom>
              <a:avLst/>
              <a:gdLst>
                <a:gd name="connsiteX0" fmla="*/ 688990 w 705517"/>
                <a:gd name="connsiteY0" fmla="*/ 236655 h 236655"/>
                <a:gd name="connsiteX1" fmla="*/ 705518 w 705517"/>
                <a:gd name="connsiteY1" fmla="*/ 170226 h 236655"/>
                <a:gd name="connsiteX2" fmla="*/ 528880 w 705517"/>
                <a:gd name="connsiteY2" fmla="*/ 6228 h 236655"/>
                <a:gd name="connsiteX3" fmla="*/ 459671 w 705517"/>
                <a:gd name="connsiteY3" fmla="*/ 0 h 236655"/>
                <a:gd name="connsiteX4" fmla="*/ 340880 w 705517"/>
                <a:gd name="connsiteY4" fmla="*/ 7266 h 236655"/>
                <a:gd name="connsiteX5" fmla="*/ 223121 w 705517"/>
                <a:gd name="connsiteY5" fmla="*/ 0 h 236655"/>
                <a:gd name="connsiteX6" fmla="*/ 151846 w 705517"/>
                <a:gd name="connsiteY6" fmla="*/ 7266 h 236655"/>
                <a:gd name="connsiteX7" fmla="*/ 3099 w 705517"/>
                <a:gd name="connsiteY7" fmla="*/ 157770 h 236655"/>
                <a:gd name="connsiteX8" fmla="*/ 0 w 705517"/>
                <a:gd name="connsiteY8" fmla="*/ 225237 h 236655"/>
                <a:gd name="connsiteX9" fmla="*/ 688990 w 705517"/>
                <a:gd name="connsiteY9" fmla="*/ 236655 h 23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5517" h="236655">
                  <a:moveTo>
                    <a:pt x="688990" y="236655"/>
                  </a:moveTo>
                  <a:lnTo>
                    <a:pt x="705518" y="170226"/>
                  </a:lnTo>
                  <a:cubicBezTo>
                    <a:pt x="705518" y="68505"/>
                    <a:pt x="631144" y="6228"/>
                    <a:pt x="528880" y="6228"/>
                  </a:cubicBezTo>
                  <a:lnTo>
                    <a:pt x="459671" y="0"/>
                  </a:lnTo>
                  <a:cubicBezTo>
                    <a:pt x="459671" y="0"/>
                    <a:pt x="392528" y="7266"/>
                    <a:pt x="340880" y="7266"/>
                  </a:cubicBezTo>
                  <a:cubicBezTo>
                    <a:pt x="289231" y="7266"/>
                    <a:pt x="223121" y="0"/>
                    <a:pt x="223121" y="0"/>
                  </a:cubicBezTo>
                  <a:lnTo>
                    <a:pt x="151846" y="7266"/>
                  </a:lnTo>
                  <a:cubicBezTo>
                    <a:pt x="50615" y="7266"/>
                    <a:pt x="3099" y="55012"/>
                    <a:pt x="3099" y="157770"/>
                  </a:cubicBezTo>
                  <a:lnTo>
                    <a:pt x="0" y="225237"/>
                  </a:lnTo>
                  <a:lnTo>
                    <a:pt x="688990" y="236655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reeform: Shape 195">
              <a:extLst>
                <a:ext uri="{FF2B5EF4-FFF2-40B4-BE49-F238E27FC236}">
                  <a16:creationId xmlns:a16="http://schemas.microsoft.com/office/drawing/2014/main" id="{1D2C6783-2765-8960-D463-B27F4FD4DF25}"/>
                </a:ext>
              </a:extLst>
            </p:cNvPr>
            <p:cNvSpPr/>
            <p:nvPr/>
          </p:nvSpPr>
          <p:spPr>
            <a:xfrm>
              <a:off x="8538716" y="2198771"/>
              <a:ext cx="131187" cy="28761"/>
            </a:xfrm>
            <a:custGeom>
              <a:avLst/>
              <a:gdLst>
                <a:gd name="connsiteX0" fmla="*/ 131187 w 131187"/>
                <a:gd name="connsiteY0" fmla="*/ 0 h 28761"/>
                <a:gd name="connsiteX1" fmla="*/ 0 w 131187"/>
                <a:gd name="connsiteY1" fmla="*/ 25949 h 2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187" h="28761">
                  <a:moveTo>
                    <a:pt x="131187" y="0"/>
                  </a:moveTo>
                  <a:cubicBezTo>
                    <a:pt x="131187" y="0"/>
                    <a:pt x="88835" y="39443"/>
                    <a:pt x="0" y="25949"/>
                  </a:cubicBezTo>
                </a:path>
              </a:pathLst>
            </a:custGeom>
            <a:noFill/>
            <a:ln w="10297" cap="rnd">
              <a:solidFill>
                <a:schemeClr val="accent5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reeform: Shape 196">
              <a:extLst>
                <a:ext uri="{FF2B5EF4-FFF2-40B4-BE49-F238E27FC236}">
                  <a16:creationId xmlns:a16="http://schemas.microsoft.com/office/drawing/2014/main" id="{5F31FC57-40A4-E830-11ED-503FEB171C80}"/>
                </a:ext>
              </a:extLst>
            </p:cNvPr>
            <p:cNvSpPr/>
            <p:nvPr/>
          </p:nvSpPr>
          <p:spPr>
            <a:xfrm>
              <a:off x="8576420" y="2383787"/>
              <a:ext cx="53714" cy="54233"/>
            </a:xfrm>
            <a:custGeom>
              <a:avLst/>
              <a:gdLst>
                <a:gd name="connsiteX0" fmla="*/ 24275 w 53714"/>
                <a:gd name="connsiteY0" fmla="*/ 778 h 54233"/>
                <a:gd name="connsiteX1" fmla="*/ 1549 w 53714"/>
                <a:gd name="connsiteY1" fmla="*/ 22576 h 54233"/>
                <a:gd name="connsiteX2" fmla="*/ 1549 w 53714"/>
                <a:gd name="connsiteY2" fmla="*/ 27765 h 54233"/>
                <a:gd name="connsiteX3" fmla="*/ 21176 w 53714"/>
                <a:gd name="connsiteY3" fmla="*/ 52677 h 54233"/>
                <a:gd name="connsiteX4" fmla="*/ 27374 w 53714"/>
                <a:gd name="connsiteY4" fmla="*/ 52677 h 54233"/>
                <a:gd name="connsiteX5" fmla="*/ 52165 w 53714"/>
                <a:gd name="connsiteY5" fmla="*/ 27765 h 54233"/>
                <a:gd name="connsiteX6" fmla="*/ 52165 w 53714"/>
                <a:gd name="connsiteY6" fmla="*/ 21538 h 54233"/>
                <a:gd name="connsiteX7" fmla="*/ 29440 w 53714"/>
                <a:gd name="connsiteY7" fmla="*/ 778 h 54233"/>
                <a:gd name="connsiteX8" fmla="*/ 24275 w 53714"/>
                <a:gd name="connsiteY8" fmla="*/ 778 h 54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714" h="54233">
                  <a:moveTo>
                    <a:pt x="24275" y="778"/>
                  </a:moveTo>
                  <a:lnTo>
                    <a:pt x="1549" y="22576"/>
                  </a:lnTo>
                  <a:cubicBezTo>
                    <a:pt x="-516" y="23614"/>
                    <a:pt x="-516" y="26728"/>
                    <a:pt x="1549" y="27765"/>
                  </a:cubicBezTo>
                  <a:lnTo>
                    <a:pt x="21176" y="52677"/>
                  </a:lnTo>
                  <a:cubicBezTo>
                    <a:pt x="22209" y="54752"/>
                    <a:pt x="25308" y="54752"/>
                    <a:pt x="27374" y="52677"/>
                  </a:cubicBezTo>
                  <a:lnTo>
                    <a:pt x="52165" y="27765"/>
                  </a:lnTo>
                  <a:cubicBezTo>
                    <a:pt x="54231" y="25690"/>
                    <a:pt x="54231" y="23614"/>
                    <a:pt x="52165" y="21538"/>
                  </a:cubicBezTo>
                  <a:lnTo>
                    <a:pt x="29440" y="778"/>
                  </a:lnTo>
                  <a:cubicBezTo>
                    <a:pt x="28407" y="-259"/>
                    <a:pt x="25308" y="-259"/>
                    <a:pt x="24275" y="778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reeform: Shape 197">
              <a:extLst>
                <a:ext uri="{FF2B5EF4-FFF2-40B4-BE49-F238E27FC236}">
                  <a16:creationId xmlns:a16="http://schemas.microsoft.com/office/drawing/2014/main" id="{B54EBBEC-D977-69F6-4EAF-F67FF3A5FE9F}"/>
                </a:ext>
              </a:extLst>
            </p:cNvPr>
            <p:cNvSpPr/>
            <p:nvPr/>
          </p:nvSpPr>
          <p:spPr>
            <a:xfrm>
              <a:off x="8563508" y="2431793"/>
              <a:ext cx="59912" cy="174896"/>
            </a:xfrm>
            <a:custGeom>
              <a:avLst/>
              <a:gdLst>
                <a:gd name="connsiteX0" fmla="*/ 0 w 59912"/>
                <a:gd name="connsiteY0" fmla="*/ 107429 h 174896"/>
                <a:gd name="connsiteX1" fmla="*/ 35121 w 59912"/>
                <a:gd name="connsiteY1" fmla="*/ 1557 h 174896"/>
                <a:gd name="connsiteX2" fmla="*/ 39253 w 59912"/>
                <a:gd name="connsiteY2" fmla="*/ 1557 h 174896"/>
                <a:gd name="connsiteX3" fmla="*/ 59912 w 59912"/>
                <a:gd name="connsiteY3" fmla="*/ 100163 h 174896"/>
                <a:gd name="connsiteX4" fmla="*/ 37187 w 59912"/>
                <a:gd name="connsiteY4" fmla="*/ 174896 h 174896"/>
                <a:gd name="connsiteX5" fmla="*/ 7231 w 59912"/>
                <a:gd name="connsiteY5" fmla="*/ 174896 h 174896"/>
                <a:gd name="connsiteX6" fmla="*/ 0 w 59912"/>
                <a:gd name="connsiteY6" fmla="*/ 107429 h 17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912" h="174896">
                  <a:moveTo>
                    <a:pt x="0" y="107429"/>
                  </a:moveTo>
                  <a:lnTo>
                    <a:pt x="35121" y="1557"/>
                  </a:lnTo>
                  <a:cubicBezTo>
                    <a:pt x="36154" y="-519"/>
                    <a:pt x="39253" y="-519"/>
                    <a:pt x="39253" y="1557"/>
                  </a:cubicBezTo>
                  <a:lnTo>
                    <a:pt x="59912" y="100163"/>
                  </a:lnTo>
                  <a:lnTo>
                    <a:pt x="37187" y="174896"/>
                  </a:lnTo>
                  <a:lnTo>
                    <a:pt x="7231" y="174896"/>
                  </a:lnTo>
                  <a:lnTo>
                    <a:pt x="0" y="107429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reeform: Shape 198">
              <a:extLst>
                <a:ext uri="{FF2B5EF4-FFF2-40B4-BE49-F238E27FC236}">
                  <a16:creationId xmlns:a16="http://schemas.microsoft.com/office/drawing/2014/main" id="{EC79DE70-D463-DA7C-92FB-A919EC2726C5}"/>
                </a:ext>
              </a:extLst>
            </p:cNvPr>
            <p:cNvSpPr/>
            <p:nvPr/>
          </p:nvSpPr>
          <p:spPr>
            <a:xfrm>
              <a:off x="8233991" y="2363652"/>
              <a:ext cx="760265" cy="245113"/>
            </a:xfrm>
            <a:custGeom>
              <a:avLst/>
              <a:gdLst>
                <a:gd name="connsiteX0" fmla="*/ 576397 w 760265"/>
                <a:gd name="connsiteY0" fmla="*/ 155 h 245113"/>
                <a:gd name="connsiteX1" fmla="*/ 760265 w 760265"/>
                <a:gd name="connsiteY1" fmla="*/ 177646 h 245113"/>
                <a:gd name="connsiteX2" fmla="*/ 760265 w 760265"/>
                <a:gd name="connsiteY2" fmla="*/ 245113 h 245113"/>
                <a:gd name="connsiteX3" fmla="*/ 0 w 760265"/>
                <a:gd name="connsiteY3" fmla="*/ 245113 h 245113"/>
                <a:gd name="connsiteX4" fmla="*/ 3099 w 760265"/>
                <a:gd name="connsiteY4" fmla="*/ 177646 h 245113"/>
                <a:gd name="connsiteX5" fmla="*/ 186967 w 760265"/>
                <a:gd name="connsiteY5" fmla="*/ 155 h 245113"/>
                <a:gd name="connsiteX6" fmla="*/ 260308 w 760265"/>
                <a:gd name="connsiteY6" fmla="*/ 6382 h 245113"/>
                <a:gd name="connsiteX7" fmla="*/ 356374 w 760265"/>
                <a:gd name="connsiteY7" fmla="*/ 235772 h 245113"/>
                <a:gd name="connsiteX8" fmla="*/ 495825 w 760265"/>
                <a:gd name="connsiteY8" fmla="*/ 7420 h 245113"/>
                <a:gd name="connsiteX9" fmla="*/ 576397 w 760265"/>
                <a:gd name="connsiteY9" fmla="*/ 155 h 24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5" h="245113">
                  <a:moveTo>
                    <a:pt x="576397" y="155"/>
                  </a:moveTo>
                  <a:cubicBezTo>
                    <a:pt x="677628" y="155"/>
                    <a:pt x="760265" y="74888"/>
                    <a:pt x="760265" y="177646"/>
                  </a:cubicBezTo>
                  <a:lnTo>
                    <a:pt x="760265" y="245113"/>
                  </a:lnTo>
                  <a:lnTo>
                    <a:pt x="0" y="245113"/>
                  </a:lnTo>
                  <a:lnTo>
                    <a:pt x="3099" y="177646"/>
                  </a:lnTo>
                  <a:cubicBezTo>
                    <a:pt x="3099" y="75926"/>
                    <a:pt x="85736" y="-3997"/>
                    <a:pt x="186967" y="155"/>
                  </a:cubicBezTo>
                  <a:cubicBezTo>
                    <a:pt x="205561" y="1193"/>
                    <a:pt x="231385" y="3269"/>
                    <a:pt x="260308" y="6382"/>
                  </a:cubicBezTo>
                  <a:cubicBezTo>
                    <a:pt x="290264" y="48939"/>
                    <a:pt x="325385" y="129900"/>
                    <a:pt x="356374" y="235772"/>
                  </a:cubicBezTo>
                  <a:cubicBezTo>
                    <a:pt x="402858" y="121596"/>
                    <a:pt x="444177" y="62432"/>
                    <a:pt x="495825" y="7420"/>
                  </a:cubicBezTo>
                  <a:lnTo>
                    <a:pt x="576397" y="155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reeform: Shape 199">
              <a:extLst>
                <a:ext uri="{FF2B5EF4-FFF2-40B4-BE49-F238E27FC236}">
                  <a16:creationId xmlns:a16="http://schemas.microsoft.com/office/drawing/2014/main" id="{831F9CAB-463E-E2D8-4D72-1E1C8098E580}"/>
                </a:ext>
              </a:extLst>
            </p:cNvPr>
            <p:cNvSpPr/>
            <p:nvPr/>
          </p:nvSpPr>
          <p:spPr>
            <a:xfrm>
              <a:off x="8622387" y="2388718"/>
              <a:ext cx="140483" cy="200326"/>
            </a:xfrm>
            <a:custGeom>
              <a:avLst/>
              <a:gdLst>
                <a:gd name="connsiteX0" fmla="*/ 114660 w 140483"/>
                <a:gd name="connsiteY0" fmla="*/ 0 h 200326"/>
                <a:gd name="connsiteX1" fmla="*/ 140484 w 140483"/>
                <a:gd name="connsiteY1" fmla="*/ 38405 h 200326"/>
                <a:gd name="connsiteX2" fmla="*/ 78506 w 140483"/>
                <a:gd name="connsiteY2" fmla="*/ 55012 h 200326"/>
                <a:gd name="connsiteX3" fmla="*/ 100198 w 140483"/>
                <a:gd name="connsiteY3" fmla="*/ 93416 h 200326"/>
                <a:gd name="connsiteX4" fmla="*/ 0 w 140483"/>
                <a:gd name="connsiteY4" fmla="*/ 200326 h 20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0326">
                  <a:moveTo>
                    <a:pt x="114660" y="0"/>
                  </a:moveTo>
                  <a:lnTo>
                    <a:pt x="140484" y="38405"/>
                  </a:lnTo>
                  <a:lnTo>
                    <a:pt x="78506" y="55012"/>
                  </a:lnTo>
                  <a:lnTo>
                    <a:pt x="100198" y="93416"/>
                  </a:lnTo>
                  <a:cubicBezTo>
                    <a:pt x="100198" y="93416"/>
                    <a:pt x="47517" y="135973"/>
                    <a:pt x="0" y="200326"/>
                  </a:cubicBezTo>
                </a:path>
              </a:pathLst>
            </a:custGeom>
            <a:noFill/>
            <a:ln w="10297" cap="rnd">
              <a:solidFill>
                <a:schemeClr val="accent5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reeform: Shape 200">
              <a:extLst>
                <a:ext uri="{FF2B5EF4-FFF2-40B4-BE49-F238E27FC236}">
                  <a16:creationId xmlns:a16="http://schemas.microsoft.com/office/drawing/2014/main" id="{9A8B354D-9AF4-BBD8-894A-BF832BBE45AD}"/>
                </a:ext>
              </a:extLst>
            </p:cNvPr>
            <p:cNvSpPr/>
            <p:nvPr/>
          </p:nvSpPr>
          <p:spPr>
            <a:xfrm>
              <a:off x="8447815" y="2384566"/>
              <a:ext cx="121890" cy="211743"/>
            </a:xfrm>
            <a:custGeom>
              <a:avLst/>
              <a:gdLst>
                <a:gd name="connsiteX0" fmla="*/ 29956 w 121890"/>
                <a:gd name="connsiteY0" fmla="*/ 0 h 211743"/>
                <a:gd name="connsiteX1" fmla="*/ 0 w 121890"/>
                <a:gd name="connsiteY1" fmla="*/ 35291 h 211743"/>
                <a:gd name="connsiteX2" fmla="*/ 59912 w 121890"/>
                <a:gd name="connsiteY2" fmla="*/ 58126 h 211743"/>
                <a:gd name="connsiteX3" fmla="*/ 34088 w 121890"/>
                <a:gd name="connsiteY3" fmla="*/ 94454 h 211743"/>
                <a:gd name="connsiteX4" fmla="*/ 121890 w 121890"/>
                <a:gd name="connsiteY4" fmla="*/ 211744 h 21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1743">
                  <a:moveTo>
                    <a:pt x="29956" y="0"/>
                  </a:moveTo>
                  <a:lnTo>
                    <a:pt x="0" y="35291"/>
                  </a:lnTo>
                  <a:lnTo>
                    <a:pt x="59912" y="58126"/>
                  </a:lnTo>
                  <a:lnTo>
                    <a:pt x="34088" y="94454"/>
                  </a:lnTo>
                  <a:cubicBezTo>
                    <a:pt x="34088" y="94454"/>
                    <a:pt x="81605" y="143239"/>
                    <a:pt x="121890" y="211744"/>
                  </a:cubicBezTo>
                </a:path>
              </a:pathLst>
            </a:custGeom>
            <a:noFill/>
            <a:ln w="10297" cap="rnd">
              <a:solidFill>
                <a:schemeClr val="accent5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78" name="Rounded Rectangle 70">
            <a:extLst>
              <a:ext uri="{FF2B5EF4-FFF2-40B4-BE49-F238E27FC236}">
                <a16:creationId xmlns:a16="http://schemas.microsoft.com/office/drawing/2014/main" id="{594AD3AE-BE5D-D0A6-FB0E-5339B07A737E}"/>
              </a:ext>
            </a:extLst>
          </p:cNvPr>
          <p:cNvSpPr/>
          <p:nvPr/>
        </p:nvSpPr>
        <p:spPr>
          <a:xfrm>
            <a:off x="849086" y="2997200"/>
            <a:ext cx="2111829" cy="42454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7E3AA84-120E-D805-7339-89AD833489C0}"/>
              </a:ext>
            </a:extLst>
          </p:cNvPr>
          <p:cNvSpPr/>
          <p:nvPr/>
        </p:nvSpPr>
        <p:spPr>
          <a:xfrm>
            <a:off x="1031453" y="3056196"/>
            <a:ext cx="1747095" cy="304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48857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1787"/>
            <a:ext cx="12182477" cy="68662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88" y="1842319"/>
            <a:ext cx="5586781" cy="1367866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942" y="4650095"/>
            <a:ext cx="2837604" cy="609124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61" y="763392"/>
            <a:ext cx="2789664" cy="5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5237" y="4034527"/>
            <a:ext cx="1843235" cy="742371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2231" y="2004907"/>
            <a:ext cx="3622303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742" y="1372770"/>
            <a:ext cx="502527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818" y="3362319"/>
            <a:ext cx="415311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1777" y="710489"/>
            <a:ext cx="4321169" cy="3576042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620" y="5342419"/>
            <a:ext cx="2547206" cy="30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553" y="4850540"/>
            <a:ext cx="471809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8556" y="4468474"/>
            <a:ext cx="5912189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6121899"/>
            <a:ext cx="12182477" cy="6753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1DCAB1-0A4A-4DC5-9BC9-2F92EB3B67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7336" y="943687"/>
            <a:ext cx="3799721" cy="216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ser Persona">
      <a:dk1>
        <a:srgbClr val="000000"/>
      </a:dk1>
      <a:lt1>
        <a:srgbClr val="FFFFFF"/>
      </a:lt1>
      <a:dk2>
        <a:srgbClr val="2B2B2D"/>
      </a:dk2>
      <a:lt2>
        <a:srgbClr val="EAEAEA"/>
      </a:lt2>
      <a:accent1>
        <a:srgbClr val="3C2BE6"/>
      </a:accent1>
      <a:accent2>
        <a:srgbClr val="E9E9EF"/>
      </a:accent2>
      <a:accent3>
        <a:srgbClr val="EF532A"/>
      </a:accent3>
      <a:accent4>
        <a:srgbClr val="343976"/>
      </a:accent4>
      <a:accent5>
        <a:srgbClr val="F8BB0E"/>
      </a:accent5>
      <a:accent6>
        <a:srgbClr val="F4E5DE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274</Words>
  <Application>Microsoft Office PowerPoint</Application>
  <PresentationFormat>Custom</PresentationFormat>
  <Paragraphs>69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Open Sans</vt:lpstr>
      <vt:lpstr>Segoe UI</vt:lpstr>
      <vt:lpstr>Office Theme</vt:lpstr>
      <vt:lpstr>2_Office Theme</vt:lpstr>
      <vt:lpstr>User Persona Slide Template</vt:lpstr>
      <vt:lpstr>User Persona Slide Template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2018-07-02T20:55:46Z</dcterms:created>
  <dcterms:modified xsi:type="dcterms:W3CDTF">2023-10-04T10:21:40Z</dcterms:modified>
</cp:coreProperties>
</file>